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8" r:id="rId4"/>
    <p:sldId id="279" r:id="rId5"/>
    <p:sldId id="270" r:id="rId6"/>
    <p:sldId id="274" r:id="rId7"/>
    <p:sldId id="271" r:id="rId8"/>
    <p:sldId id="275" r:id="rId9"/>
    <p:sldId id="272" r:id="rId10"/>
    <p:sldId id="276" r:id="rId11"/>
    <p:sldId id="273" r:id="rId12"/>
    <p:sldId id="277" r:id="rId13"/>
    <p:sldId id="262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3"/>
    <a:srgbClr val="3BA368"/>
    <a:srgbClr val="66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DEAAA-9906-4C58-85C7-F14593C7A283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9FFCCB5-AB40-4D75-AB31-FEECA70D6486}">
      <dgm:prSet phldrT="[Texte]" custT="1"/>
      <dgm:spPr>
        <a:xfrm>
          <a:off x="3369563" y="435272"/>
          <a:ext cx="2826512" cy="618299"/>
        </a:xfrm>
        <a:prstGeom prst="roundRect">
          <a:avLst/>
        </a:prstGeom>
      </dgm:spPr>
      <dgm:t>
        <a:bodyPr/>
        <a:lstStyle/>
        <a:p>
          <a:r>
            <a:rPr lang="fr-FR" sz="1900" b="1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Santé mentale</a:t>
          </a:r>
          <a:endParaRPr lang="fr-FR" sz="19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A619D7C-C46F-4F6D-9DBC-31209C2B81AC}" type="parTrans" cxnId="{060E2A1B-D5C8-40D1-8763-0F9753BE8B98}">
      <dgm:prSet/>
      <dgm:spPr/>
      <dgm:t>
        <a:bodyPr/>
        <a:lstStyle/>
        <a:p>
          <a:endParaRPr lang="fr-FR"/>
        </a:p>
      </dgm:t>
    </dgm:pt>
    <dgm:pt modelId="{9F71D70C-0E11-4AC3-861C-2E6E161A599F}" type="sibTrans" cxnId="{060E2A1B-D5C8-40D1-8763-0F9753BE8B98}">
      <dgm:prSet/>
      <dgm:spPr/>
      <dgm:t>
        <a:bodyPr/>
        <a:lstStyle/>
        <a:p>
          <a:endParaRPr lang="fr-FR"/>
        </a:p>
      </dgm:t>
    </dgm:pt>
    <dgm:pt modelId="{EC2C97DA-BC58-476F-A0F9-25FC3FF2919F}">
      <dgm:prSet phldrT="[Texte]" custT="1"/>
      <dgm:spPr>
        <a:xfrm>
          <a:off x="3369563" y="2522033"/>
          <a:ext cx="2826512" cy="618299"/>
        </a:xfrm>
        <a:prstGeom prst="roundRect">
          <a:avLst/>
        </a:prstGeom>
      </dgm:spPr>
      <dgm:t>
        <a:bodyPr/>
        <a:lstStyle/>
        <a:p>
          <a:r>
            <a:rPr lang="fr-FR" sz="1900" b="1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Sensibilisation et dépistages</a:t>
          </a:r>
          <a:endParaRPr lang="fr-FR" sz="19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451FBF26-76A8-4487-BA42-44F4A56A1753}" type="parTrans" cxnId="{2E645C61-DC3C-47B1-87AA-F44F3742FAB0}">
      <dgm:prSet/>
      <dgm:spPr/>
      <dgm:t>
        <a:bodyPr/>
        <a:lstStyle/>
        <a:p>
          <a:endParaRPr lang="fr-FR"/>
        </a:p>
      </dgm:t>
    </dgm:pt>
    <dgm:pt modelId="{38005C9A-28F0-4EBF-A929-B454C7D8FB8B}" type="sibTrans" cxnId="{2E645C61-DC3C-47B1-87AA-F44F3742FAB0}">
      <dgm:prSet/>
      <dgm:spPr/>
      <dgm:t>
        <a:bodyPr/>
        <a:lstStyle/>
        <a:p>
          <a:endParaRPr lang="fr-FR"/>
        </a:p>
      </dgm:t>
    </dgm:pt>
    <dgm:pt modelId="{627E6E02-68C2-4E33-9071-6ADB0AE16786}">
      <dgm:prSet phldrT="[Texte]" custT="1"/>
      <dgm:spPr>
        <a:xfrm>
          <a:off x="3369563" y="3217620"/>
          <a:ext cx="2826512" cy="618299"/>
        </a:xfrm>
        <a:prstGeom prst="roundRect">
          <a:avLst/>
        </a:prstGeom>
      </dgm:spPr>
      <dgm:t>
        <a:bodyPr/>
        <a:lstStyle/>
        <a:p>
          <a:r>
            <a:rPr lang="fr-FR" sz="1900" b="1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Coordination/Information sur l'offre de soins </a:t>
          </a:r>
          <a:endParaRPr lang="fr-FR" sz="19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34C42477-C663-4AEA-A464-4D163E45FF0E}" type="parTrans" cxnId="{36F32566-3088-489A-BFEF-2B6F042CF678}">
      <dgm:prSet/>
      <dgm:spPr/>
      <dgm:t>
        <a:bodyPr/>
        <a:lstStyle/>
        <a:p>
          <a:endParaRPr lang="fr-FR"/>
        </a:p>
      </dgm:t>
    </dgm:pt>
    <dgm:pt modelId="{E34E40CE-D926-47A0-B5B7-49B55E975E49}" type="sibTrans" cxnId="{36F32566-3088-489A-BFEF-2B6F042CF678}">
      <dgm:prSet/>
      <dgm:spPr/>
      <dgm:t>
        <a:bodyPr/>
        <a:lstStyle/>
        <a:p>
          <a:endParaRPr lang="fr-FR"/>
        </a:p>
      </dgm:t>
    </dgm:pt>
    <dgm:pt modelId="{3E69B41A-926B-4247-B255-EC8BCF45334D}">
      <dgm:prSet custT="1"/>
      <dgm:spPr>
        <a:xfrm>
          <a:off x="3369563" y="1132440"/>
          <a:ext cx="2826512" cy="618299"/>
        </a:xfrm>
        <a:prstGeom prst="roundRect">
          <a:avLst/>
        </a:prstGeom>
      </dgm:spPr>
      <dgm:t>
        <a:bodyPr/>
        <a:lstStyle/>
        <a:p>
          <a:r>
            <a:rPr lang="fr-FR" sz="1900" b="1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Alimentation et activité physique</a:t>
          </a:r>
          <a:endParaRPr lang="fr-FR" sz="19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BE083184-3AAC-4E1F-9142-B7E95FCE7BF0}" type="parTrans" cxnId="{E2E9A2C3-7503-4645-9BCC-7F1338448C9F}">
      <dgm:prSet/>
      <dgm:spPr/>
      <dgm:t>
        <a:bodyPr/>
        <a:lstStyle/>
        <a:p>
          <a:endParaRPr lang="fr-FR"/>
        </a:p>
      </dgm:t>
    </dgm:pt>
    <dgm:pt modelId="{B6C9407B-7654-4237-8B1D-8B70CE219213}" type="sibTrans" cxnId="{E2E9A2C3-7503-4645-9BCC-7F1338448C9F}">
      <dgm:prSet/>
      <dgm:spPr/>
      <dgm:t>
        <a:bodyPr/>
        <a:lstStyle/>
        <a:p>
          <a:endParaRPr lang="fr-FR"/>
        </a:p>
      </dgm:t>
    </dgm:pt>
    <dgm:pt modelId="{8AD43D63-DBA0-489F-95DD-669E248B5D91}">
      <dgm:prSet custT="1"/>
      <dgm:spPr>
        <a:xfrm>
          <a:off x="3369563" y="1826446"/>
          <a:ext cx="2826512" cy="618299"/>
        </a:xfrm>
        <a:prstGeom prst="roundRect">
          <a:avLst/>
        </a:prstGeom>
      </dgm:spPr>
      <dgm:t>
        <a:bodyPr/>
        <a:lstStyle/>
        <a:p>
          <a:r>
            <a:rPr lang="fr-FR" sz="1900" b="1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Environnement</a:t>
          </a:r>
          <a:endParaRPr lang="fr-FR" sz="1900" b="1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gm:t>
    </dgm:pt>
    <dgm:pt modelId="{CBBA32FD-639A-4643-88B1-970E3D7BF6D5}" type="parTrans" cxnId="{1CFB1FDB-7F8D-4B7C-BD4E-A37246C6F31A}">
      <dgm:prSet/>
      <dgm:spPr/>
      <dgm:t>
        <a:bodyPr/>
        <a:lstStyle/>
        <a:p>
          <a:endParaRPr lang="fr-FR"/>
        </a:p>
      </dgm:t>
    </dgm:pt>
    <dgm:pt modelId="{22604A12-C099-46F4-A34B-75EAFFD5400C}" type="sibTrans" cxnId="{1CFB1FDB-7F8D-4B7C-BD4E-A37246C6F31A}">
      <dgm:prSet/>
      <dgm:spPr/>
      <dgm:t>
        <a:bodyPr/>
        <a:lstStyle/>
        <a:p>
          <a:endParaRPr lang="fr-FR"/>
        </a:p>
      </dgm:t>
    </dgm:pt>
    <dgm:pt modelId="{324CE9B4-B8F5-49CB-9228-CA839197D454}" type="pres">
      <dgm:prSet presAssocID="{8E1DEAAA-9906-4C58-85C7-F14593C7A28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E6E7329B-01F3-499A-A2A2-55D003303A5E}" type="pres">
      <dgm:prSet presAssocID="{8E1DEAAA-9906-4C58-85C7-F14593C7A283}" presName="pyramid" presStyleLbl="node1" presStyleIdx="0" presStyleCnt="1"/>
      <dgm:spPr>
        <a:xfrm>
          <a:off x="1195324" y="0"/>
          <a:ext cx="4348480" cy="4348480"/>
        </a:xfrm>
        <a:prstGeom prst="triangle">
          <a:avLst/>
        </a:prstGeom>
      </dgm:spPr>
      <dgm:t>
        <a:bodyPr/>
        <a:lstStyle/>
        <a:p>
          <a:endParaRPr lang="fr-FR"/>
        </a:p>
      </dgm:t>
    </dgm:pt>
    <dgm:pt modelId="{31EDC9A2-6C93-4639-9EBF-13958DF39EE7}" type="pres">
      <dgm:prSet presAssocID="{8E1DEAAA-9906-4C58-85C7-F14593C7A283}" presName="theList" presStyleCnt="0"/>
      <dgm:spPr/>
      <dgm:t>
        <a:bodyPr/>
        <a:lstStyle/>
        <a:p>
          <a:endParaRPr lang="fr-FR"/>
        </a:p>
      </dgm:t>
    </dgm:pt>
    <dgm:pt modelId="{DD13548C-8473-4F6E-A242-3E609052E1C8}" type="pres">
      <dgm:prSet presAssocID="{D9FFCCB5-AB40-4D75-AB31-FEECA70D648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1E8346-54CB-445E-B861-A2725F6E6457}" type="pres">
      <dgm:prSet presAssocID="{D9FFCCB5-AB40-4D75-AB31-FEECA70D6486}" presName="aSpace" presStyleCnt="0"/>
      <dgm:spPr/>
      <dgm:t>
        <a:bodyPr/>
        <a:lstStyle/>
        <a:p>
          <a:endParaRPr lang="fr-FR"/>
        </a:p>
      </dgm:t>
    </dgm:pt>
    <dgm:pt modelId="{266AFDFA-CB8C-41A1-B5EE-31062E08E12E}" type="pres">
      <dgm:prSet presAssocID="{3E69B41A-926B-4247-B255-EC8BCF45334D}" presName="aNode" presStyleLbl="fgAcc1" presStyleIdx="1" presStyleCnt="5" custLinFactNeighborY="20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A2DF71-6CA5-4BFD-AF39-888D0CD40BA6}" type="pres">
      <dgm:prSet presAssocID="{3E69B41A-926B-4247-B255-EC8BCF45334D}" presName="aSpace" presStyleCnt="0"/>
      <dgm:spPr/>
      <dgm:t>
        <a:bodyPr/>
        <a:lstStyle/>
        <a:p>
          <a:endParaRPr lang="fr-FR"/>
        </a:p>
      </dgm:t>
    </dgm:pt>
    <dgm:pt modelId="{058E0664-CBA5-48BB-863A-982FC958FE0A}" type="pres">
      <dgm:prSet presAssocID="{8AD43D63-DBA0-489F-95DD-669E248B5D91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A9C26F5-78C0-4515-9412-379A73188B85}" type="pres">
      <dgm:prSet presAssocID="{8AD43D63-DBA0-489F-95DD-669E248B5D91}" presName="aSpace" presStyleCnt="0"/>
      <dgm:spPr/>
      <dgm:t>
        <a:bodyPr/>
        <a:lstStyle/>
        <a:p>
          <a:endParaRPr lang="fr-FR"/>
        </a:p>
      </dgm:t>
    </dgm:pt>
    <dgm:pt modelId="{858E7592-7259-4F98-A9C6-F79719C413D3}" type="pres">
      <dgm:prSet presAssocID="{EC2C97DA-BC58-476F-A0F9-25FC3FF2919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F6C032-1AC8-42FC-B628-71E13D9B8263}" type="pres">
      <dgm:prSet presAssocID="{EC2C97DA-BC58-476F-A0F9-25FC3FF2919F}" presName="aSpace" presStyleCnt="0"/>
      <dgm:spPr/>
      <dgm:t>
        <a:bodyPr/>
        <a:lstStyle/>
        <a:p>
          <a:endParaRPr lang="fr-FR"/>
        </a:p>
      </dgm:t>
    </dgm:pt>
    <dgm:pt modelId="{C587C740-4675-489F-83E6-F7BE0243CC3C}" type="pres">
      <dgm:prSet presAssocID="{627E6E02-68C2-4E33-9071-6ADB0AE16786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AAE58C-9FDE-4586-95DD-1A1F6498CAD6}" type="pres">
      <dgm:prSet presAssocID="{627E6E02-68C2-4E33-9071-6ADB0AE16786}" presName="aSpace" presStyleCnt="0"/>
      <dgm:spPr/>
      <dgm:t>
        <a:bodyPr/>
        <a:lstStyle/>
        <a:p>
          <a:endParaRPr lang="fr-FR"/>
        </a:p>
      </dgm:t>
    </dgm:pt>
  </dgm:ptLst>
  <dgm:cxnLst>
    <dgm:cxn modelId="{2ED65523-8FBB-424B-82DD-0839CF18ED06}" type="presOf" srcId="{8AD43D63-DBA0-489F-95DD-669E248B5D91}" destId="{058E0664-CBA5-48BB-863A-982FC958FE0A}" srcOrd="0" destOrd="0" presId="urn:microsoft.com/office/officeart/2005/8/layout/pyramid2"/>
    <dgm:cxn modelId="{36F32566-3088-489A-BFEF-2B6F042CF678}" srcId="{8E1DEAAA-9906-4C58-85C7-F14593C7A283}" destId="{627E6E02-68C2-4E33-9071-6ADB0AE16786}" srcOrd="4" destOrd="0" parTransId="{34C42477-C663-4AEA-A464-4D163E45FF0E}" sibTransId="{E34E40CE-D926-47A0-B5B7-49B55E975E49}"/>
    <dgm:cxn modelId="{E3BB8A99-2F88-4C36-941C-431935D88C04}" type="presOf" srcId="{627E6E02-68C2-4E33-9071-6ADB0AE16786}" destId="{C587C740-4675-489F-83E6-F7BE0243CC3C}" srcOrd="0" destOrd="0" presId="urn:microsoft.com/office/officeart/2005/8/layout/pyramid2"/>
    <dgm:cxn modelId="{5489EC8D-0A1B-4D29-97DC-CB9D1A7AE546}" type="presOf" srcId="{8E1DEAAA-9906-4C58-85C7-F14593C7A283}" destId="{324CE9B4-B8F5-49CB-9228-CA839197D454}" srcOrd="0" destOrd="0" presId="urn:microsoft.com/office/officeart/2005/8/layout/pyramid2"/>
    <dgm:cxn modelId="{E2E9A2C3-7503-4645-9BCC-7F1338448C9F}" srcId="{8E1DEAAA-9906-4C58-85C7-F14593C7A283}" destId="{3E69B41A-926B-4247-B255-EC8BCF45334D}" srcOrd="1" destOrd="0" parTransId="{BE083184-3AAC-4E1F-9142-B7E95FCE7BF0}" sibTransId="{B6C9407B-7654-4237-8B1D-8B70CE219213}"/>
    <dgm:cxn modelId="{81535D0D-8443-4166-B8F1-D5D8297E320A}" type="presOf" srcId="{3E69B41A-926B-4247-B255-EC8BCF45334D}" destId="{266AFDFA-CB8C-41A1-B5EE-31062E08E12E}" srcOrd="0" destOrd="0" presId="urn:microsoft.com/office/officeart/2005/8/layout/pyramid2"/>
    <dgm:cxn modelId="{2E645C61-DC3C-47B1-87AA-F44F3742FAB0}" srcId="{8E1DEAAA-9906-4C58-85C7-F14593C7A283}" destId="{EC2C97DA-BC58-476F-A0F9-25FC3FF2919F}" srcOrd="3" destOrd="0" parTransId="{451FBF26-76A8-4487-BA42-44F4A56A1753}" sibTransId="{38005C9A-28F0-4EBF-A929-B454C7D8FB8B}"/>
    <dgm:cxn modelId="{1CFB1FDB-7F8D-4B7C-BD4E-A37246C6F31A}" srcId="{8E1DEAAA-9906-4C58-85C7-F14593C7A283}" destId="{8AD43D63-DBA0-489F-95DD-669E248B5D91}" srcOrd="2" destOrd="0" parTransId="{CBBA32FD-639A-4643-88B1-970E3D7BF6D5}" sibTransId="{22604A12-C099-46F4-A34B-75EAFFD5400C}"/>
    <dgm:cxn modelId="{060E2A1B-D5C8-40D1-8763-0F9753BE8B98}" srcId="{8E1DEAAA-9906-4C58-85C7-F14593C7A283}" destId="{D9FFCCB5-AB40-4D75-AB31-FEECA70D6486}" srcOrd="0" destOrd="0" parTransId="{BA619D7C-C46F-4F6D-9DBC-31209C2B81AC}" sibTransId="{9F71D70C-0E11-4AC3-861C-2E6E161A599F}"/>
    <dgm:cxn modelId="{7B1016BB-D98D-4F48-954C-39564A16A089}" type="presOf" srcId="{D9FFCCB5-AB40-4D75-AB31-FEECA70D6486}" destId="{DD13548C-8473-4F6E-A242-3E609052E1C8}" srcOrd="0" destOrd="0" presId="urn:microsoft.com/office/officeart/2005/8/layout/pyramid2"/>
    <dgm:cxn modelId="{323BCC8D-6989-4E8A-BCB0-30C060062F79}" type="presOf" srcId="{EC2C97DA-BC58-476F-A0F9-25FC3FF2919F}" destId="{858E7592-7259-4F98-A9C6-F79719C413D3}" srcOrd="0" destOrd="0" presId="urn:microsoft.com/office/officeart/2005/8/layout/pyramid2"/>
    <dgm:cxn modelId="{8159E734-2867-4029-8F24-BC4820E2098D}" type="presParOf" srcId="{324CE9B4-B8F5-49CB-9228-CA839197D454}" destId="{E6E7329B-01F3-499A-A2A2-55D003303A5E}" srcOrd="0" destOrd="0" presId="urn:microsoft.com/office/officeart/2005/8/layout/pyramid2"/>
    <dgm:cxn modelId="{A716AEDF-AE01-4F72-A5CF-CA50F0A4D977}" type="presParOf" srcId="{324CE9B4-B8F5-49CB-9228-CA839197D454}" destId="{31EDC9A2-6C93-4639-9EBF-13958DF39EE7}" srcOrd="1" destOrd="0" presId="urn:microsoft.com/office/officeart/2005/8/layout/pyramid2"/>
    <dgm:cxn modelId="{13B18A18-1B4B-482A-91C2-EB045861329D}" type="presParOf" srcId="{31EDC9A2-6C93-4639-9EBF-13958DF39EE7}" destId="{DD13548C-8473-4F6E-A242-3E609052E1C8}" srcOrd="0" destOrd="0" presId="urn:microsoft.com/office/officeart/2005/8/layout/pyramid2"/>
    <dgm:cxn modelId="{0390F78A-343E-4F24-9CD1-A73BDA4049C8}" type="presParOf" srcId="{31EDC9A2-6C93-4639-9EBF-13958DF39EE7}" destId="{1E1E8346-54CB-445E-B861-A2725F6E6457}" srcOrd="1" destOrd="0" presId="urn:microsoft.com/office/officeart/2005/8/layout/pyramid2"/>
    <dgm:cxn modelId="{735D4395-43E3-42E5-AE94-0F28D78A2BCF}" type="presParOf" srcId="{31EDC9A2-6C93-4639-9EBF-13958DF39EE7}" destId="{266AFDFA-CB8C-41A1-B5EE-31062E08E12E}" srcOrd="2" destOrd="0" presId="urn:microsoft.com/office/officeart/2005/8/layout/pyramid2"/>
    <dgm:cxn modelId="{A7E60290-D889-4309-9A63-9EA7B1250C10}" type="presParOf" srcId="{31EDC9A2-6C93-4639-9EBF-13958DF39EE7}" destId="{D2A2DF71-6CA5-4BFD-AF39-888D0CD40BA6}" srcOrd="3" destOrd="0" presId="urn:microsoft.com/office/officeart/2005/8/layout/pyramid2"/>
    <dgm:cxn modelId="{ED7D6ECA-CCF0-4F81-AC6A-8BA2B9EA726D}" type="presParOf" srcId="{31EDC9A2-6C93-4639-9EBF-13958DF39EE7}" destId="{058E0664-CBA5-48BB-863A-982FC958FE0A}" srcOrd="4" destOrd="0" presId="urn:microsoft.com/office/officeart/2005/8/layout/pyramid2"/>
    <dgm:cxn modelId="{EBACC632-DD08-4D9B-A6FF-479D5FB7C111}" type="presParOf" srcId="{31EDC9A2-6C93-4639-9EBF-13958DF39EE7}" destId="{7A9C26F5-78C0-4515-9412-379A73188B85}" srcOrd="5" destOrd="0" presId="urn:microsoft.com/office/officeart/2005/8/layout/pyramid2"/>
    <dgm:cxn modelId="{49531027-5210-42C4-8E66-869A1908E3C1}" type="presParOf" srcId="{31EDC9A2-6C93-4639-9EBF-13958DF39EE7}" destId="{858E7592-7259-4F98-A9C6-F79719C413D3}" srcOrd="6" destOrd="0" presId="urn:microsoft.com/office/officeart/2005/8/layout/pyramid2"/>
    <dgm:cxn modelId="{1FA6D7FE-B4D6-429C-865B-7D642C4ABFC6}" type="presParOf" srcId="{31EDC9A2-6C93-4639-9EBF-13958DF39EE7}" destId="{CBF6C032-1AC8-42FC-B628-71E13D9B8263}" srcOrd="7" destOrd="0" presId="urn:microsoft.com/office/officeart/2005/8/layout/pyramid2"/>
    <dgm:cxn modelId="{6455C12E-D9FD-45FB-B164-2A7F40F090EA}" type="presParOf" srcId="{31EDC9A2-6C93-4639-9EBF-13958DF39EE7}" destId="{C587C740-4675-489F-83E6-F7BE0243CC3C}" srcOrd="8" destOrd="0" presId="urn:microsoft.com/office/officeart/2005/8/layout/pyramid2"/>
    <dgm:cxn modelId="{04FB7523-196B-4B27-B27D-80D1F5FFAC19}" type="presParOf" srcId="{31EDC9A2-6C93-4639-9EBF-13958DF39EE7}" destId="{7BAAE58C-9FDE-4586-95DD-1A1F6498CAD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E1FE6-C4F4-4C27-A387-6AD31C05D057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EB92E7D-82AD-44F0-8739-7B17A78D8BE1}">
      <dgm:prSet phldrT="[Texte]" custT="1"/>
      <dgm:spPr/>
      <dgm:t>
        <a:bodyPr/>
        <a:lstStyle/>
        <a:p>
          <a:r>
            <a:rPr lang="fr-FR" sz="1800" dirty="0" smtClean="0"/>
            <a:t>Guide santé</a:t>
          </a:r>
          <a:endParaRPr lang="fr-FR" sz="1800" dirty="0"/>
        </a:p>
      </dgm:t>
    </dgm:pt>
    <dgm:pt modelId="{F66C1770-2CB0-402D-84D1-EA3DB1161E5F}" type="parTrans" cxnId="{D04A0B3D-B74F-4044-B90F-AE3AFF40F806}">
      <dgm:prSet/>
      <dgm:spPr/>
      <dgm:t>
        <a:bodyPr/>
        <a:lstStyle/>
        <a:p>
          <a:endParaRPr lang="fr-FR"/>
        </a:p>
      </dgm:t>
    </dgm:pt>
    <dgm:pt modelId="{D3D7EE54-1A3E-40F0-98D1-70A0C1B2FA89}" type="sibTrans" cxnId="{D04A0B3D-B74F-4044-B90F-AE3AFF40F806}">
      <dgm:prSet/>
      <dgm:spPr/>
      <dgm:t>
        <a:bodyPr/>
        <a:lstStyle/>
        <a:p>
          <a:endParaRPr lang="fr-FR"/>
        </a:p>
      </dgm:t>
    </dgm:pt>
    <dgm:pt modelId="{DADFDDC8-1295-42BD-8369-3278DF719082}">
      <dgm:prSet phldrT="[Texte]" custT="1"/>
      <dgm:spPr/>
      <dgm:t>
        <a:bodyPr/>
        <a:lstStyle/>
        <a:p>
          <a:r>
            <a:rPr lang="fr-FR" sz="1800" dirty="0" smtClean="0"/>
            <a:t>Mutuelle communale</a:t>
          </a:r>
          <a:endParaRPr lang="fr-FR" sz="1800" dirty="0"/>
        </a:p>
      </dgm:t>
    </dgm:pt>
    <dgm:pt modelId="{28B8185A-664D-4936-A4A1-E6EE2C0F151D}" type="parTrans" cxnId="{35CA3A89-9535-43B4-8BB2-56EC07ABF82C}">
      <dgm:prSet/>
      <dgm:spPr/>
      <dgm:t>
        <a:bodyPr/>
        <a:lstStyle/>
        <a:p>
          <a:endParaRPr lang="fr-FR"/>
        </a:p>
      </dgm:t>
    </dgm:pt>
    <dgm:pt modelId="{74B2C6B5-C76A-4013-831B-9226F133D49E}" type="sibTrans" cxnId="{35CA3A89-9535-43B4-8BB2-56EC07ABF82C}">
      <dgm:prSet/>
      <dgm:spPr/>
      <dgm:t>
        <a:bodyPr/>
        <a:lstStyle/>
        <a:p>
          <a:endParaRPr lang="fr-FR"/>
        </a:p>
      </dgm:t>
    </dgm:pt>
    <dgm:pt modelId="{267D0015-E965-4DBD-889D-58AFC43C4763}">
      <dgm:prSet phldrT="[Texte]" custT="1"/>
      <dgm:spPr/>
      <dgm:t>
        <a:bodyPr/>
        <a:lstStyle/>
        <a:p>
          <a:r>
            <a:rPr lang="fr-FR" sz="1800" dirty="0" smtClean="0"/>
            <a:t>Lien avec partenaires: CPAM, ARS, CPTS, HPVA et la Clinique des Peupliers</a:t>
          </a:r>
          <a:endParaRPr lang="fr-FR" sz="1800" dirty="0"/>
        </a:p>
      </dgm:t>
    </dgm:pt>
    <dgm:pt modelId="{12A84E2F-603F-43FF-A02A-061DEAE3F181}" type="parTrans" cxnId="{E5E652C6-2943-49DA-8AA7-83AA79E87AEC}">
      <dgm:prSet/>
      <dgm:spPr/>
      <dgm:t>
        <a:bodyPr/>
        <a:lstStyle/>
        <a:p>
          <a:endParaRPr lang="fr-FR"/>
        </a:p>
      </dgm:t>
    </dgm:pt>
    <dgm:pt modelId="{2191D26B-42C3-421F-99FC-7236B41D52C8}" type="sibTrans" cxnId="{E5E652C6-2943-49DA-8AA7-83AA79E87AEC}">
      <dgm:prSet/>
      <dgm:spPr/>
      <dgm:t>
        <a:bodyPr/>
        <a:lstStyle/>
        <a:p>
          <a:endParaRPr lang="fr-FR"/>
        </a:p>
      </dgm:t>
    </dgm:pt>
    <dgm:pt modelId="{E0D5484D-0AB5-407C-9783-9BDD3B3D8CE8}">
      <dgm:prSet phldrT="[Texte]" custT="1"/>
      <dgm:spPr/>
      <dgm:t>
        <a:bodyPr/>
        <a:lstStyle/>
        <a:p>
          <a:r>
            <a:rPr lang="fr-FR" sz="1800" dirty="0" smtClean="0"/>
            <a:t>Pôle Santé Madeleine-</a:t>
          </a:r>
          <a:r>
            <a:rPr lang="fr-FR" sz="1800" dirty="0" err="1" smtClean="0"/>
            <a:t>Brès</a:t>
          </a:r>
          <a:r>
            <a:rPr lang="fr-FR" sz="1800" dirty="0" smtClean="0"/>
            <a:t>   Pont- de-Bois et MSP à Jean Jaurès</a:t>
          </a:r>
          <a:endParaRPr lang="fr-FR" sz="1800" dirty="0"/>
        </a:p>
      </dgm:t>
    </dgm:pt>
    <dgm:pt modelId="{310DF73A-E1D9-4039-8E3F-80AB36EF993F}" type="parTrans" cxnId="{91C8A751-5780-465D-8BC0-7F9D36A68A8B}">
      <dgm:prSet/>
      <dgm:spPr/>
      <dgm:t>
        <a:bodyPr/>
        <a:lstStyle/>
        <a:p>
          <a:endParaRPr lang="fr-FR"/>
        </a:p>
      </dgm:t>
    </dgm:pt>
    <dgm:pt modelId="{44673386-E7B6-455F-AFB7-CCDA0060B95D}" type="sibTrans" cxnId="{91C8A751-5780-465D-8BC0-7F9D36A68A8B}">
      <dgm:prSet/>
      <dgm:spPr/>
      <dgm:t>
        <a:bodyPr/>
        <a:lstStyle/>
        <a:p>
          <a:endParaRPr lang="fr-FR"/>
        </a:p>
      </dgm:t>
    </dgm:pt>
    <dgm:pt modelId="{F6B40048-D3EC-48A1-8880-D6375B3DD73A}">
      <dgm:prSet phldrT="[Texte]" custT="1"/>
      <dgm:spPr/>
      <dgm:t>
        <a:bodyPr/>
        <a:lstStyle/>
        <a:p>
          <a:r>
            <a:rPr lang="fr-FR" sz="1600" dirty="0" smtClean="0"/>
            <a:t>CPTS de la Marque et MSP Montalembert: Soins  non programmés,</a:t>
          </a:r>
          <a:r>
            <a:rPr lang="fr-FR" sz="1600" b="0" dirty="0" smtClean="0"/>
            <a:t> ateliers d’Education Thérapeutique aux Patients </a:t>
          </a:r>
          <a:r>
            <a:rPr lang="fr-FR" sz="1600" dirty="0" smtClean="0"/>
            <a:t> </a:t>
          </a:r>
          <a:endParaRPr lang="fr-FR" sz="1600" dirty="0"/>
        </a:p>
      </dgm:t>
    </dgm:pt>
    <dgm:pt modelId="{8599CD46-0FDD-4117-AC59-95D4625B44DC}" type="parTrans" cxnId="{E9F79F33-9D37-451A-A377-70E1695FBC22}">
      <dgm:prSet/>
      <dgm:spPr/>
      <dgm:t>
        <a:bodyPr/>
        <a:lstStyle/>
        <a:p>
          <a:endParaRPr lang="fr-FR"/>
        </a:p>
      </dgm:t>
    </dgm:pt>
    <dgm:pt modelId="{8B7D01FC-A606-4A6A-8ACB-30534FDC512E}" type="sibTrans" cxnId="{E9F79F33-9D37-451A-A377-70E1695FBC22}">
      <dgm:prSet/>
      <dgm:spPr/>
      <dgm:t>
        <a:bodyPr/>
        <a:lstStyle/>
        <a:p>
          <a:endParaRPr lang="fr-FR"/>
        </a:p>
      </dgm:t>
    </dgm:pt>
    <dgm:pt modelId="{05577C3A-D907-48A3-A3D5-4D0CA4B590FD}" type="pres">
      <dgm:prSet presAssocID="{D74E1FE6-C4F4-4C27-A387-6AD31C05D0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E2CA70-3388-4479-988D-8F8A1E871E4E}" type="pres">
      <dgm:prSet presAssocID="{D74E1FE6-C4F4-4C27-A387-6AD31C05D057}" presName="cycle" presStyleCnt="0"/>
      <dgm:spPr/>
    </dgm:pt>
    <dgm:pt modelId="{8AAE0216-D8AA-4507-8EFA-03267D6C6CCF}" type="pres">
      <dgm:prSet presAssocID="{0EB92E7D-82AD-44F0-8739-7B17A78D8BE1}" presName="nodeFirstNode" presStyleLbl="node1" presStyleIdx="0" presStyleCnt="5" custRadScaleRad="99331" custRadScaleInc="-5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DAE6E8-805E-4AEB-86C0-70E52FB21708}" type="pres">
      <dgm:prSet presAssocID="{D3D7EE54-1A3E-40F0-98D1-70A0C1B2FA89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F748CAE9-1670-4BC5-86B5-2F2EEC2709EA}" type="pres">
      <dgm:prSet presAssocID="{DADFDDC8-1295-42BD-8369-3278DF71908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F56C3-FAF1-4AE4-B010-398977DF918D}" type="pres">
      <dgm:prSet presAssocID="{267D0015-E965-4DBD-889D-58AFC43C476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59C5A-30D5-4A58-B1F9-CE2AB6D92D3D}" type="pres">
      <dgm:prSet presAssocID="{E0D5484D-0AB5-407C-9783-9BDD3B3D8CE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C3ACA-729C-44A1-81AE-29D6BDF87E5E}" type="pres">
      <dgm:prSet presAssocID="{F6B40048-D3EC-48A1-8880-D6375B3DD73A}" presName="nodeFollowingNodes" presStyleLbl="node1" presStyleIdx="4" presStyleCnt="5" custScaleX="1180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B03CCC-325D-4C25-A184-D74E9A196604}" type="presOf" srcId="{0EB92E7D-82AD-44F0-8739-7B17A78D8BE1}" destId="{8AAE0216-D8AA-4507-8EFA-03267D6C6CCF}" srcOrd="0" destOrd="0" presId="urn:microsoft.com/office/officeart/2005/8/layout/cycle3"/>
    <dgm:cxn modelId="{D04A0B3D-B74F-4044-B90F-AE3AFF40F806}" srcId="{D74E1FE6-C4F4-4C27-A387-6AD31C05D057}" destId="{0EB92E7D-82AD-44F0-8739-7B17A78D8BE1}" srcOrd="0" destOrd="0" parTransId="{F66C1770-2CB0-402D-84D1-EA3DB1161E5F}" sibTransId="{D3D7EE54-1A3E-40F0-98D1-70A0C1B2FA89}"/>
    <dgm:cxn modelId="{952EC6F9-5ED2-4E12-A6EA-771CF9CBEF2B}" type="presOf" srcId="{D3D7EE54-1A3E-40F0-98D1-70A0C1B2FA89}" destId="{08DAE6E8-805E-4AEB-86C0-70E52FB21708}" srcOrd="0" destOrd="0" presId="urn:microsoft.com/office/officeart/2005/8/layout/cycle3"/>
    <dgm:cxn modelId="{35CA3A89-9535-43B4-8BB2-56EC07ABF82C}" srcId="{D74E1FE6-C4F4-4C27-A387-6AD31C05D057}" destId="{DADFDDC8-1295-42BD-8369-3278DF719082}" srcOrd="1" destOrd="0" parTransId="{28B8185A-664D-4936-A4A1-E6EE2C0F151D}" sibTransId="{74B2C6B5-C76A-4013-831B-9226F133D49E}"/>
    <dgm:cxn modelId="{E9F79F33-9D37-451A-A377-70E1695FBC22}" srcId="{D74E1FE6-C4F4-4C27-A387-6AD31C05D057}" destId="{F6B40048-D3EC-48A1-8880-D6375B3DD73A}" srcOrd="4" destOrd="0" parTransId="{8599CD46-0FDD-4117-AC59-95D4625B44DC}" sibTransId="{8B7D01FC-A606-4A6A-8ACB-30534FDC512E}"/>
    <dgm:cxn modelId="{90CFF695-9738-48F3-B8C1-6125DE790046}" type="presOf" srcId="{E0D5484D-0AB5-407C-9783-9BDD3B3D8CE8}" destId="{FF059C5A-30D5-4A58-B1F9-CE2AB6D92D3D}" srcOrd="0" destOrd="0" presId="urn:microsoft.com/office/officeart/2005/8/layout/cycle3"/>
    <dgm:cxn modelId="{E5E652C6-2943-49DA-8AA7-83AA79E87AEC}" srcId="{D74E1FE6-C4F4-4C27-A387-6AD31C05D057}" destId="{267D0015-E965-4DBD-889D-58AFC43C4763}" srcOrd="2" destOrd="0" parTransId="{12A84E2F-603F-43FF-A02A-061DEAE3F181}" sibTransId="{2191D26B-42C3-421F-99FC-7236B41D52C8}"/>
    <dgm:cxn modelId="{90837EB1-38D3-41D8-AFBF-AD6125FCDF48}" type="presOf" srcId="{D74E1FE6-C4F4-4C27-A387-6AD31C05D057}" destId="{05577C3A-D907-48A3-A3D5-4D0CA4B590FD}" srcOrd="0" destOrd="0" presId="urn:microsoft.com/office/officeart/2005/8/layout/cycle3"/>
    <dgm:cxn modelId="{91C8A751-5780-465D-8BC0-7F9D36A68A8B}" srcId="{D74E1FE6-C4F4-4C27-A387-6AD31C05D057}" destId="{E0D5484D-0AB5-407C-9783-9BDD3B3D8CE8}" srcOrd="3" destOrd="0" parTransId="{310DF73A-E1D9-4039-8E3F-80AB36EF993F}" sibTransId="{44673386-E7B6-455F-AFB7-CCDA0060B95D}"/>
    <dgm:cxn modelId="{BB66CAC4-2789-4F4A-ADD4-7DF1D82E4382}" type="presOf" srcId="{267D0015-E965-4DBD-889D-58AFC43C4763}" destId="{FC5F56C3-FAF1-4AE4-B010-398977DF918D}" srcOrd="0" destOrd="0" presId="urn:microsoft.com/office/officeart/2005/8/layout/cycle3"/>
    <dgm:cxn modelId="{B6AA3D21-64B0-4386-9CF1-51041B6BCDCE}" type="presOf" srcId="{DADFDDC8-1295-42BD-8369-3278DF719082}" destId="{F748CAE9-1670-4BC5-86B5-2F2EEC2709EA}" srcOrd="0" destOrd="0" presId="urn:microsoft.com/office/officeart/2005/8/layout/cycle3"/>
    <dgm:cxn modelId="{36A7D7EA-4113-44F6-93A2-33D69326D977}" type="presOf" srcId="{F6B40048-D3EC-48A1-8880-D6375B3DD73A}" destId="{509C3ACA-729C-44A1-81AE-29D6BDF87E5E}" srcOrd="0" destOrd="0" presId="urn:microsoft.com/office/officeart/2005/8/layout/cycle3"/>
    <dgm:cxn modelId="{85A6636D-4C2F-4230-B300-5223990E7911}" type="presParOf" srcId="{05577C3A-D907-48A3-A3D5-4D0CA4B590FD}" destId="{BCE2CA70-3388-4479-988D-8F8A1E871E4E}" srcOrd="0" destOrd="0" presId="urn:microsoft.com/office/officeart/2005/8/layout/cycle3"/>
    <dgm:cxn modelId="{24DD897B-4BA5-40AF-AEEC-868A70F9DC36}" type="presParOf" srcId="{BCE2CA70-3388-4479-988D-8F8A1E871E4E}" destId="{8AAE0216-D8AA-4507-8EFA-03267D6C6CCF}" srcOrd="0" destOrd="0" presId="urn:microsoft.com/office/officeart/2005/8/layout/cycle3"/>
    <dgm:cxn modelId="{969AF951-21A0-4803-897A-E2BBBCB4392A}" type="presParOf" srcId="{BCE2CA70-3388-4479-988D-8F8A1E871E4E}" destId="{08DAE6E8-805E-4AEB-86C0-70E52FB21708}" srcOrd="1" destOrd="0" presId="urn:microsoft.com/office/officeart/2005/8/layout/cycle3"/>
    <dgm:cxn modelId="{DB63D5B6-2CDA-47C0-BCE9-03A31C3E3CA5}" type="presParOf" srcId="{BCE2CA70-3388-4479-988D-8F8A1E871E4E}" destId="{F748CAE9-1670-4BC5-86B5-2F2EEC2709EA}" srcOrd="2" destOrd="0" presId="urn:microsoft.com/office/officeart/2005/8/layout/cycle3"/>
    <dgm:cxn modelId="{1EEA9369-AA81-4744-BC89-48935F344D54}" type="presParOf" srcId="{BCE2CA70-3388-4479-988D-8F8A1E871E4E}" destId="{FC5F56C3-FAF1-4AE4-B010-398977DF918D}" srcOrd="3" destOrd="0" presId="urn:microsoft.com/office/officeart/2005/8/layout/cycle3"/>
    <dgm:cxn modelId="{4E5BAC8F-ADE3-4213-A5B6-36E9163FD2E4}" type="presParOf" srcId="{BCE2CA70-3388-4479-988D-8F8A1E871E4E}" destId="{FF059C5A-30D5-4A58-B1F9-CE2AB6D92D3D}" srcOrd="4" destOrd="0" presId="urn:microsoft.com/office/officeart/2005/8/layout/cycle3"/>
    <dgm:cxn modelId="{625F4B4E-043A-4892-885F-B70559CF1045}" type="presParOf" srcId="{BCE2CA70-3388-4479-988D-8F8A1E871E4E}" destId="{509C3ACA-729C-44A1-81AE-29D6BDF87E5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E1FE6-C4F4-4C27-A387-6AD31C05D057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EB92E7D-82AD-44F0-8739-7B17A78D8BE1}">
      <dgm:prSet phldrT="[Texte]" custT="1"/>
      <dgm:spPr/>
      <dgm:t>
        <a:bodyPr/>
        <a:lstStyle/>
        <a:p>
          <a:r>
            <a:rPr lang="fr-FR" sz="1800" dirty="0" smtClean="0"/>
            <a:t>Création</a:t>
          </a:r>
          <a:r>
            <a:rPr lang="fr-FR" sz="1800" baseline="0" dirty="0" smtClean="0"/>
            <a:t> d’un CISM sur 8 communes.</a:t>
          </a:r>
          <a:endParaRPr lang="fr-FR" sz="1800" dirty="0"/>
        </a:p>
      </dgm:t>
    </dgm:pt>
    <dgm:pt modelId="{F66C1770-2CB0-402D-84D1-EA3DB1161E5F}" type="parTrans" cxnId="{D04A0B3D-B74F-4044-B90F-AE3AFF40F806}">
      <dgm:prSet/>
      <dgm:spPr/>
      <dgm:t>
        <a:bodyPr/>
        <a:lstStyle/>
        <a:p>
          <a:endParaRPr lang="fr-FR"/>
        </a:p>
      </dgm:t>
    </dgm:pt>
    <dgm:pt modelId="{D3D7EE54-1A3E-40F0-98D1-70A0C1B2FA89}" type="sibTrans" cxnId="{D04A0B3D-B74F-4044-B90F-AE3AFF40F806}">
      <dgm:prSet/>
      <dgm:spPr/>
      <dgm:t>
        <a:bodyPr/>
        <a:lstStyle/>
        <a:p>
          <a:endParaRPr lang="fr-FR"/>
        </a:p>
      </dgm:t>
    </dgm:pt>
    <dgm:pt modelId="{DADFDDC8-1295-42BD-8369-3278DF719082}">
      <dgm:prSet phldrT="[Texte]" custT="1"/>
      <dgm:spPr/>
      <dgm:t>
        <a:bodyPr/>
        <a:lstStyle/>
        <a:p>
          <a:r>
            <a:rPr lang="fr-FR" sz="1800" dirty="0" smtClean="0"/>
            <a:t>Formations</a:t>
          </a:r>
          <a:r>
            <a:rPr lang="fr-FR" sz="1800" baseline="0" dirty="0" smtClean="0"/>
            <a:t> pour élus et professionnels du CISM.</a:t>
          </a:r>
          <a:endParaRPr lang="fr-FR" sz="1800" dirty="0"/>
        </a:p>
      </dgm:t>
    </dgm:pt>
    <dgm:pt modelId="{28B8185A-664D-4936-A4A1-E6EE2C0F151D}" type="parTrans" cxnId="{35CA3A89-9535-43B4-8BB2-56EC07ABF82C}">
      <dgm:prSet/>
      <dgm:spPr/>
      <dgm:t>
        <a:bodyPr/>
        <a:lstStyle/>
        <a:p>
          <a:endParaRPr lang="fr-FR"/>
        </a:p>
      </dgm:t>
    </dgm:pt>
    <dgm:pt modelId="{74B2C6B5-C76A-4013-831B-9226F133D49E}" type="sibTrans" cxnId="{35CA3A89-9535-43B4-8BB2-56EC07ABF82C}">
      <dgm:prSet/>
      <dgm:spPr/>
      <dgm:t>
        <a:bodyPr/>
        <a:lstStyle/>
        <a:p>
          <a:endParaRPr lang="fr-FR"/>
        </a:p>
      </dgm:t>
    </dgm:pt>
    <dgm:pt modelId="{267D0015-E965-4DBD-889D-58AFC43C4763}">
      <dgm:prSet phldrT="[Texte]" custT="1"/>
      <dgm:spPr/>
      <dgm:t>
        <a:bodyPr/>
        <a:lstStyle/>
        <a:p>
          <a:r>
            <a:rPr lang="fr-FR" sz="1800" dirty="0" smtClean="0"/>
            <a:t>Groupe</a:t>
          </a:r>
          <a:r>
            <a:rPr lang="fr-FR" sz="1800" baseline="0" dirty="0" smtClean="0"/>
            <a:t> de travail : accès et maintien dans le logement.</a:t>
          </a:r>
          <a:endParaRPr lang="fr-FR" sz="1800" dirty="0"/>
        </a:p>
      </dgm:t>
    </dgm:pt>
    <dgm:pt modelId="{12A84E2F-603F-43FF-A02A-061DEAE3F181}" type="parTrans" cxnId="{E5E652C6-2943-49DA-8AA7-83AA79E87AEC}">
      <dgm:prSet/>
      <dgm:spPr/>
      <dgm:t>
        <a:bodyPr/>
        <a:lstStyle/>
        <a:p>
          <a:endParaRPr lang="fr-FR"/>
        </a:p>
      </dgm:t>
    </dgm:pt>
    <dgm:pt modelId="{2191D26B-42C3-421F-99FC-7236B41D52C8}" type="sibTrans" cxnId="{E5E652C6-2943-49DA-8AA7-83AA79E87AEC}">
      <dgm:prSet/>
      <dgm:spPr/>
      <dgm:t>
        <a:bodyPr/>
        <a:lstStyle/>
        <a:p>
          <a:endParaRPr lang="fr-FR"/>
        </a:p>
      </dgm:t>
    </dgm:pt>
    <dgm:pt modelId="{E0D5484D-0AB5-407C-9783-9BDD3B3D8CE8}">
      <dgm:prSet phldrT="[Texte]" custT="1"/>
      <dgm:spPr/>
      <dgm:t>
        <a:bodyPr/>
        <a:lstStyle/>
        <a:p>
          <a:r>
            <a:rPr lang="fr-FR" sz="1800" dirty="0" smtClean="0"/>
            <a:t>Création</a:t>
          </a:r>
          <a:r>
            <a:rPr lang="fr-FR" sz="1800" baseline="0" dirty="0" smtClean="0"/>
            <a:t> d’une cellule « Gestion des situations complexes ».</a:t>
          </a:r>
          <a:endParaRPr lang="fr-FR" sz="1800" dirty="0"/>
        </a:p>
      </dgm:t>
    </dgm:pt>
    <dgm:pt modelId="{310DF73A-E1D9-4039-8E3F-80AB36EF993F}" type="parTrans" cxnId="{91C8A751-5780-465D-8BC0-7F9D36A68A8B}">
      <dgm:prSet/>
      <dgm:spPr/>
      <dgm:t>
        <a:bodyPr/>
        <a:lstStyle/>
        <a:p>
          <a:endParaRPr lang="fr-FR"/>
        </a:p>
      </dgm:t>
    </dgm:pt>
    <dgm:pt modelId="{44673386-E7B6-455F-AFB7-CCDA0060B95D}" type="sibTrans" cxnId="{91C8A751-5780-465D-8BC0-7F9D36A68A8B}">
      <dgm:prSet/>
      <dgm:spPr/>
      <dgm:t>
        <a:bodyPr/>
        <a:lstStyle/>
        <a:p>
          <a:endParaRPr lang="fr-FR"/>
        </a:p>
      </dgm:t>
    </dgm:pt>
    <dgm:pt modelId="{F6B40048-D3EC-48A1-8880-D6375B3DD73A}">
      <dgm:prSet phldrT="[Texte]" custT="1"/>
      <dgm:spPr/>
      <dgm:t>
        <a:bodyPr/>
        <a:lstStyle/>
        <a:p>
          <a:r>
            <a:rPr lang="fr-FR" sz="1600" dirty="0" smtClean="0"/>
            <a:t>Guide</a:t>
          </a:r>
          <a:r>
            <a:rPr lang="fr-FR" sz="1600" baseline="0" dirty="0" smtClean="0"/>
            <a:t> ressource et projet de création d’un jeu collaboratif Appel à projet ARS « démocratie en santé ».</a:t>
          </a:r>
          <a:endParaRPr lang="fr-FR" sz="1600" dirty="0"/>
        </a:p>
      </dgm:t>
    </dgm:pt>
    <dgm:pt modelId="{8599CD46-0FDD-4117-AC59-95D4625B44DC}" type="parTrans" cxnId="{E9F79F33-9D37-451A-A377-70E1695FBC22}">
      <dgm:prSet/>
      <dgm:spPr/>
      <dgm:t>
        <a:bodyPr/>
        <a:lstStyle/>
        <a:p>
          <a:endParaRPr lang="fr-FR"/>
        </a:p>
      </dgm:t>
    </dgm:pt>
    <dgm:pt modelId="{8B7D01FC-A606-4A6A-8ACB-30534FDC512E}" type="sibTrans" cxnId="{E9F79F33-9D37-451A-A377-70E1695FBC22}">
      <dgm:prSet/>
      <dgm:spPr/>
      <dgm:t>
        <a:bodyPr/>
        <a:lstStyle/>
        <a:p>
          <a:endParaRPr lang="fr-FR"/>
        </a:p>
      </dgm:t>
    </dgm:pt>
    <dgm:pt modelId="{275D82F9-2822-485D-BF00-FB54F4F3E1C2}">
      <dgm:prSet/>
      <dgm:spPr/>
      <dgm:t>
        <a:bodyPr/>
        <a:lstStyle/>
        <a:p>
          <a:r>
            <a:rPr lang="fr-FR" dirty="0" smtClean="0"/>
            <a:t>Parcours santé dans le cadre des Semaines d’Information en Santé Mentale(SISM).</a:t>
          </a:r>
          <a:endParaRPr lang="fr-FR" dirty="0"/>
        </a:p>
      </dgm:t>
    </dgm:pt>
    <dgm:pt modelId="{5DD563C5-D03C-4EA4-825E-6C04EA155D97}" type="parTrans" cxnId="{69AC2CE8-B231-4C58-A337-51A0D5112A42}">
      <dgm:prSet/>
      <dgm:spPr/>
      <dgm:t>
        <a:bodyPr/>
        <a:lstStyle/>
        <a:p>
          <a:endParaRPr lang="fr-FR"/>
        </a:p>
      </dgm:t>
    </dgm:pt>
    <dgm:pt modelId="{1944EE79-8DFE-4D22-B1CB-6291089B9218}" type="sibTrans" cxnId="{69AC2CE8-B231-4C58-A337-51A0D5112A42}">
      <dgm:prSet/>
      <dgm:spPr/>
      <dgm:t>
        <a:bodyPr/>
        <a:lstStyle/>
        <a:p>
          <a:endParaRPr lang="fr-FR"/>
        </a:p>
      </dgm:t>
    </dgm:pt>
    <dgm:pt modelId="{05577C3A-D907-48A3-A3D5-4D0CA4B590FD}" type="pres">
      <dgm:prSet presAssocID="{D74E1FE6-C4F4-4C27-A387-6AD31C05D0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E2CA70-3388-4479-988D-8F8A1E871E4E}" type="pres">
      <dgm:prSet presAssocID="{D74E1FE6-C4F4-4C27-A387-6AD31C05D057}" presName="cycle" presStyleCnt="0"/>
      <dgm:spPr/>
    </dgm:pt>
    <dgm:pt modelId="{8AAE0216-D8AA-4507-8EFA-03267D6C6CCF}" type="pres">
      <dgm:prSet presAssocID="{0EB92E7D-82AD-44F0-8739-7B17A78D8BE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DAE6E8-805E-4AEB-86C0-70E52FB21708}" type="pres">
      <dgm:prSet presAssocID="{D3D7EE54-1A3E-40F0-98D1-70A0C1B2FA89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E86112F6-48D3-4E3A-A0F2-F6DC93B97665}" type="pres">
      <dgm:prSet presAssocID="{275D82F9-2822-485D-BF00-FB54F4F3E1C2}" presName="nodeFollowingNodes" presStyleLbl="node1" presStyleIdx="1" presStyleCnt="6" custScaleX="1619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48CAE9-1670-4BC5-86B5-2F2EEC2709EA}" type="pres">
      <dgm:prSet presAssocID="{DADFDDC8-1295-42BD-8369-3278DF719082}" presName="nodeFollowingNodes" presStyleLbl="node1" presStyleIdx="2" presStyleCnt="6" custScaleX="1606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5F56C3-FAF1-4AE4-B010-398977DF918D}" type="pres">
      <dgm:prSet presAssocID="{267D0015-E965-4DBD-889D-58AFC43C4763}" presName="nodeFollowingNodes" presStyleLbl="node1" presStyleIdx="3" presStyleCnt="6" custScaleX="1749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059C5A-30D5-4A58-B1F9-CE2AB6D92D3D}" type="pres">
      <dgm:prSet presAssocID="{E0D5484D-0AB5-407C-9783-9BDD3B3D8CE8}" presName="nodeFollowingNodes" presStyleLbl="node1" presStyleIdx="4" presStyleCnt="6" custScaleX="151225" custRadScaleRad="107073" custRadScaleInc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9C3ACA-729C-44A1-81AE-29D6BDF87E5E}" type="pres">
      <dgm:prSet presAssocID="{F6B40048-D3EC-48A1-8880-D6375B3DD73A}" presName="nodeFollowingNodes" presStyleLbl="node1" presStyleIdx="5" presStyleCnt="6" custScaleX="1532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B03CCC-325D-4C25-A184-D74E9A196604}" type="presOf" srcId="{0EB92E7D-82AD-44F0-8739-7B17A78D8BE1}" destId="{8AAE0216-D8AA-4507-8EFA-03267D6C6CCF}" srcOrd="0" destOrd="0" presId="urn:microsoft.com/office/officeart/2005/8/layout/cycle3"/>
    <dgm:cxn modelId="{D04A0B3D-B74F-4044-B90F-AE3AFF40F806}" srcId="{D74E1FE6-C4F4-4C27-A387-6AD31C05D057}" destId="{0EB92E7D-82AD-44F0-8739-7B17A78D8BE1}" srcOrd="0" destOrd="0" parTransId="{F66C1770-2CB0-402D-84D1-EA3DB1161E5F}" sibTransId="{D3D7EE54-1A3E-40F0-98D1-70A0C1B2FA89}"/>
    <dgm:cxn modelId="{952EC6F9-5ED2-4E12-A6EA-771CF9CBEF2B}" type="presOf" srcId="{D3D7EE54-1A3E-40F0-98D1-70A0C1B2FA89}" destId="{08DAE6E8-805E-4AEB-86C0-70E52FB21708}" srcOrd="0" destOrd="0" presId="urn:microsoft.com/office/officeart/2005/8/layout/cycle3"/>
    <dgm:cxn modelId="{35CA3A89-9535-43B4-8BB2-56EC07ABF82C}" srcId="{D74E1FE6-C4F4-4C27-A387-6AD31C05D057}" destId="{DADFDDC8-1295-42BD-8369-3278DF719082}" srcOrd="2" destOrd="0" parTransId="{28B8185A-664D-4936-A4A1-E6EE2C0F151D}" sibTransId="{74B2C6B5-C76A-4013-831B-9226F133D49E}"/>
    <dgm:cxn modelId="{E9F79F33-9D37-451A-A377-70E1695FBC22}" srcId="{D74E1FE6-C4F4-4C27-A387-6AD31C05D057}" destId="{F6B40048-D3EC-48A1-8880-D6375B3DD73A}" srcOrd="5" destOrd="0" parTransId="{8599CD46-0FDD-4117-AC59-95D4625B44DC}" sibTransId="{8B7D01FC-A606-4A6A-8ACB-30534FDC512E}"/>
    <dgm:cxn modelId="{90CFF695-9738-48F3-B8C1-6125DE790046}" type="presOf" srcId="{E0D5484D-0AB5-407C-9783-9BDD3B3D8CE8}" destId="{FF059C5A-30D5-4A58-B1F9-CE2AB6D92D3D}" srcOrd="0" destOrd="0" presId="urn:microsoft.com/office/officeart/2005/8/layout/cycle3"/>
    <dgm:cxn modelId="{E5E652C6-2943-49DA-8AA7-83AA79E87AEC}" srcId="{D74E1FE6-C4F4-4C27-A387-6AD31C05D057}" destId="{267D0015-E965-4DBD-889D-58AFC43C4763}" srcOrd="3" destOrd="0" parTransId="{12A84E2F-603F-43FF-A02A-061DEAE3F181}" sibTransId="{2191D26B-42C3-421F-99FC-7236B41D52C8}"/>
    <dgm:cxn modelId="{90837EB1-38D3-41D8-AFBF-AD6125FCDF48}" type="presOf" srcId="{D74E1FE6-C4F4-4C27-A387-6AD31C05D057}" destId="{05577C3A-D907-48A3-A3D5-4D0CA4B590FD}" srcOrd="0" destOrd="0" presId="urn:microsoft.com/office/officeart/2005/8/layout/cycle3"/>
    <dgm:cxn modelId="{91C8A751-5780-465D-8BC0-7F9D36A68A8B}" srcId="{D74E1FE6-C4F4-4C27-A387-6AD31C05D057}" destId="{E0D5484D-0AB5-407C-9783-9BDD3B3D8CE8}" srcOrd="4" destOrd="0" parTransId="{310DF73A-E1D9-4039-8E3F-80AB36EF993F}" sibTransId="{44673386-E7B6-455F-AFB7-CCDA0060B95D}"/>
    <dgm:cxn modelId="{58B358F0-173C-4459-92D0-6CEEB133BAA4}" type="presOf" srcId="{275D82F9-2822-485D-BF00-FB54F4F3E1C2}" destId="{E86112F6-48D3-4E3A-A0F2-F6DC93B97665}" srcOrd="0" destOrd="0" presId="urn:microsoft.com/office/officeart/2005/8/layout/cycle3"/>
    <dgm:cxn modelId="{69AC2CE8-B231-4C58-A337-51A0D5112A42}" srcId="{D74E1FE6-C4F4-4C27-A387-6AD31C05D057}" destId="{275D82F9-2822-485D-BF00-FB54F4F3E1C2}" srcOrd="1" destOrd="0" parTransId="{5DD563C5-D03C-4EA4-825E-6C04EA155D97}" sibTransId="{1944EE79-8DFE-4D22-B1CB-6291089B9218}"/>
    <dgm:cxn modelId="{BB66CAC4-2789-4F4A-ADD4-7DF1D82E4382}" type="presOf" srcId="{267D0015-E965-4DBD-889D-58AFC43C4763}" destId="{FC5F56C3-FAF1-4AE4-B010-398977DF918D}" srcOrd="0" destOrd="0" presId="urn:microsoft.com/office/officeart/2005/8/layout/cycle3"/>
    <dgm:cxn modelId="{B6AA3D21-64B0-4386-9CF1-51041B6BCDCE}" type="presOf" srcId="{DADFDDC8-1295-42BD-8369-3278DF719082}" destId="{F748CAE9-1670-4BC5-86B5-2F2EEC2709EA}" srcOrd="0" destOrd="0" presId="urn:microsoft.com/office/officeart/2005/8/layout/cycle3"/>
    <dgm:cxn modelId="{36A7D7EA-4113-44F6-93A2-33D69326D977}" type="presOf" srcId="{F6B40048-D3EC-48A1-8880-D6375B3DD73A}" destId="{509C3ACA-729C-44A1-81AE-29D6BDF87E5E}" srcOrd="0" destOrd="0" presId="urn:microsoft.com/office/officeart/2005/8/layout/cycle3"/>
    <dgm:cxn modelId="{85A6636D-4C2F-4230-B300-5223990E7911}" type="presParOf" srcId="{05577C3A-D907-48A3-A3D5-4D0CA4B590FD}" destId="{BCE2CA70-3388-4479-988D-8F8A1E871E4E}" srcOrd="0" destOrd="0" presId="urn:microsoft.com/office/officeart/2005/8/layout/cycle3"/>
    <dgm:cxn modelId="{24DD897B-4BA5-40AF-AEEC-868A70F9DC36}" type="presParOf" srcId="{BCE2CA70-3388-4479-988D-8F8A1E871E4E}" destId="{8AAE0216-D8AA-4507-8EFA-03267D6C6CCF}" srcOrd="0" destOrd="0" presId="urn:microsoft.com/office/officeart/2005/8/layout/cycle3"/>
    <dgm:cxn modelId="{969AF951-21A0-4803-897A-E2BBBCB4392A}" type="presParOf" srcId="{BCE2CA70-3388-4479-988D-8F8A1E871E4E}" destId="{08DAE6E8-805E-4AEB-86C0-70E52FB21708}" srcOrd="1" destOrd="0" presId="urn:microsoft.com/office/officeart/2005/8/layout/cycle3"/>
    <dgm:cxn modelId="{6C2998C3-27D2-4E88-ACF0-E5B7455A7ED0}" type="presParOf" srcId="{BCE2CA70-3388-4479-988D-8F8A1E871E4E}" destId="{E86112F6-48D3-4E3A-A0F2-F6DC93B97665}" srcOrd="2" destOrd="0" presId="urn:microsoft.com/office/officeart/2005/8/layout/cycle3"/>
    <dgm:cxn modelId="{DB63D5B6-2CDA-47C0-BCE9-03A31C3E3CA5}" type="presParOf" srcId="{BCE2CA70-3388-4479-988D-8F8A1E871E4E}" destId="{F748CAE9-1670-4BC5-86B5-2F2EEC2709EA}" srcOrd="3" destOrd="0" presId="urn:microsoft.com/office/officeart/2005/8/layout/cycle3"/>
    <dgm:cxn modelId="{1EEA9369-AA81-4744-BC89-48935F344D54}" type="presParOf" srcId="{BCE2CA70-3388-4479-988D-8F8A1E871E4E}" destId="{FC5F56C3-FAF1-4AE4-B010-398977DF918D}" srcOrd="4" destOrd="0" presId="urn:microsoft.com/office/officeart/2005/8/layout/cycle3"/>
    <dgm:cxn modelId="{4E5BAC8F-ADE3-4213-A5B6-36E9163FD2E4}" type="presParOf" srcId="{BCE2CA70-3388-4479-988D-8F8A1E871E4E}" destId="{FF059C5A-30D5-4A58-B1F9-CE2AB6D92D3D}" srcOrd="5" destOrd="0" presId="urn:microsoft.com/office/officeart/2005/8/layout/cycle3"/>
    <dgm:cxn modelId="{625F4B4E-043A-4892-885F-B70559CF1045}" type="presParOf" srcId="{BCE2CA70-3388-4479-988D-8F8A1E871E4E}" destId="{509C3ACA-729C-44A1-81AE-29D6BDF87E5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D4C04-E6B4-4480-BA31-6CF109B1C56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B236A46F-00EE-4EC2-A192-32F3F02D8A79}">
      <dgm:prSet phldrT="[Texte]"/>
      <dgm:spPr/>
      <dgm:t>
        <a:bodyPr/>
        <a:lstStyle/>
        <a:p>
          <a:r>
            <a:rPr lang="fr-FR" dirty="0" smtClean="0"/>
            <a:t>Projet Défi Sport Santé dans les écoles maternelles Mermoz et Rameau.</a:t>
          </a:r>
          <a:endParaRPr lang="fr-FR" dirty="0"/>
        </a:p>
      </dgm:t>
    </dgm:pt>
    <dgm:pt modelId="{65C76BE2-8573-4385-BA20-1FEE2E00E676}" type="parTrans" cxnId="{A1BA9C86-5A85-4ED7-A7BF-5A8E46DA3A4F}">
      <dgm:prSet/>
      <dgm:spPr/>
      <dgm:t>
        <a:bodyPr/>
        <a:lstStyle/>
        <a:p>
          <a:endParaRPr lang="fr-FR"/>
        </a:p>
      </dgm:t>
    </dgm:pt>
    <dgm:pt modelId="{559164F1-439F-4195-A91E-F12D04EA6D7E}" type="sibTrans" cxnId="{A1BA9C86-5A85-4ED7-A7BF-5A8E46DA3A4F}">
      <dgm:prSet/>
      <dgm:spPr/>
      <dgm:t>
        <a:bodyPr/>
        <a:lstStyle/>
        <a:p>
          <a:endParaRPr lang="fr-FR"/>
        </a:p>
      </dgm:t>
    </dgm:pt>
    <dgm:pt modelId="{A902FB61-1A66-46AD-9147-1E2A055A4F3C}">
      <dgm:prSet phldrT="[Texte]"/>
      <dgm:spPr/>
      <dgm:t>
        <a:bodyPr/>
        <a:lstStyle/>
        <a:p>
          <a:r>
            <a:rPr lang="fr-FR" dirty="0" smtClean="0"/>
            <a:t>Intervention de la CPTS au sein des structures Petite Enfance municipales et auprès des CM1/CM2 à Mermoz et Rameau.</a:t>
          </a:r>
          <a:endParaRPr lang="fr-FR" dirty="0"/>
        </a:p>
      </dgm:t>
    </dgm:pt>
    <dgm:pt modelId="{465474F2-741C-4237-BBFD-597DE91306A4}" type="parTrans" cxnId="{9714AF1D-9E3D-465E-B81A-1F49993B3520}">
      <dgm:prSet/>
      <dgm:spPr/>
      <dgm:t>
        <a:bodyPr/>
        <a:lstStyle/>
        <a:p>
          <a:endParaRPr lang="fr-FR"/>
        </a:p>
      </dgm:t>
    </dgm:pt>
    <dgm:pt modelId="{4090A32E-0C85-4C5B-9DE2-D83AD65ADD1F}" type="sibTrans" cxnId="{9714AF1D-9E3D-465E-B81A-1F49993B3520}">
      <dgm:prSet/>
      <dgm:spPr/>
      <dgm:t>
        <a:bodyPr/>
        <a:lstStyle/>
        <a:p>
          <a:endParaRPr lang="fr-FR"/>
        </a:p>
      </dgm:t>
    </dgm:pt>
    <dgm:pt modelId="{4E546A48-C25B-43DE-BEF7-4F5A93F5430B}">
      <dgm:prSet phldrT="[Texte]"/>
      <dgm:spPr/>
      <dgm:t>
        <a:bodyPr/>
        <a:lstStyle/>
        <a:p>
          <a:r>
            <a:rPr lang="fr-FR" dirty="0" smtClean="0"/>
            <a:t>Ateliers Activité Physique Adaptée et diététique pour 28 personnes en ALD par la Maison Sport Santé Santélys.</a:t>
          </a:r>
          <a:endParaRPr lang="fr-FR" dirty="0"/>
        </a:p>
      </dgm:t>
    </dgm:pt>
    <dgm:pt modelId="{60AD55F2-2967-4E0C-B359-155EFC6696A4}" type="parTrans" cxnId="{2FE04678-8ABF-43EE-95F4-5EB16D2C2617}">
      <dgm:prSet/>
      <dgm:spPr/>
      <dgm:t>
        <a:bodyPr/>
        <a:lstStyle/>
        <a:p>
          <a:endParaRPr lang="fr-FR"/>
        </a:p>
      </dgm:t>
    </dgm:pt>
    <dgm:pt modelId="{1EA452E3-B792-4B08-865F-B5BC31A80667}" type="sibTrans" cxnId="{2FE04678-8ABF-43EE-95F4-5EB16D2C2617}">
      <dgm:prSet/>
      <dgm:spPr/>
      <dgm:t>
        <a:bodyPr/>
        <a:lstStyle/>
        <a:p>
          <a:endParaRPr lang="fr-FR"/>
        </a:p>
      </dgm:t>
    </dgm:pt>
    <dgm:pt modelId="{C9A14012-B8B7-477A-92ED-3908D4CFABE7}">
      <dgm:prSet phldrT="[Texte]"/>
      <dgm:spPr/>
      <dgm:t>
        <a:bodyPr/>
        <a:lstStyle/>
        <a:p>
          <a:r>
            <a:rPr lang="fr-FR" dirty="0" smtClean="0"/>
            <a:t>Ateliers proposés par les ambassadrices santé. </a:t>
          </a:r>
          <a:endParaRPr lang="fr-FR" dirty="0"/>
        </a:p>
      </dgm:t>
    </dgm:pt>
    <dgm:pt modelId="{8651530E-274E-4029-886B-2435665E5777}" type="parTrans" cxnId="{4EB347BD-6B6E-4DFA-8B24-F35BD2A713CD}">
      <dgm:prSet/>
      <dgm:spPr/>
      <dgm:t>
        <a:bodyPr/>
        <a:lstStyle/>
        <a:p>
          <a:endParaRPr lang="fr-FR"/>
        </a:p>
      </dgm:t>
    </dgm:pt>
    <dgm:pt modelId="{4DA62818-8007-4D90-B8D8-632DD406F3B2}" type="sibTrans" cxnId="{4EB347BD-6B6E-4DFA-8B24-F35BD2A713CD}">
      <dgm:prSet/>
      <dgm:spPr/>
      <dgm:t>
        <a:bodyPr/>
        <a:lstStyle/>
        <a:p>
          <a:endParaRPr lang="fr-FR"/>
        </a:p>
      </dgm:t>
    </dgm:pt>
    <dgm:pt modelId="{0E9F882C-0D17-4914-93B9-A482A7357FCC}">
      <dgm:prSet phldrT="[Texte]"/>
      <dgm:spPr/>
      <dgm:t>
        <a:bodyPr/>
        <a:lstStyle/>
        <a:p>
          <a:r>
            <a:rPr lang="fr-FR" dirty="0" smtClean="0"/>
            <a:t>Bourse Activité Physique adaptée en 2025.</a:t>
          </a:r>
          <a:endParaRPr lang="fr-FR" dirty="0"/>
        </a:p>
      </dgm:t>
    </dgm:pt>
    <dgm:pt modelId="{044B1E4F-EC5F-4038-A7C7-068DB1C18598}" type="parTrans" cxnId="{79BEFFF3-F94B-4B1F-B531-036AA41039C2}">
      <dgm:prSet/>
      <dgm:spPr/>
      <dgm:t>
        <a:bodyPr/>
        <a:lstStyle/>
        <a:p>
          <a:endParaRPr lang="fr-FR"/>
        </a:p>
      </dgm:t>
    </dgm:pt>
    <dgm:pt modelId="{8E028194-6470-4BFA-B825-27EC837EF635}" type="sibTrans" cxnId="{79BEFFF3-F94B-4B1F-B531-036AA41039C2}">
      <dgm:prSet/>
      <dgm:spPr/>
      <dgm:t>
        <a:bodyPr/>
        <a:lstStyle/>
        <a:p>
          <a:endParaRPr lang="fr-FR"/>
        </a:p>
      </dgm:t>
    </dgm:pt>
    <dgm:pt modelId="{EB125BAA-C52D-4511-AB1A-0A5D8A67726B}" type="pres">
      <dgm:prSet presAssocID="{A94D4C04-E6B4-4480-BA31-6CF109B1C5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3A6B93C-2568-4991-9292-C529DD852544}" type="pres">
      <dgm:prSet presAssocID="{B236A46F-00EE-4EC2-A192-32F3F02D8A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F2FADA-1ECE-43F6-82DA-BB9EE16DBFEF}" type="pres">
      <dgm:prSet presAssocID="{559164F1-439F-4195-A91E-F12D04EA6D7E}" presName="sibTrans" presStyleCnt="0"/>
      <dgm:spPr/>
    </dgm:pt>
    <dgm:pt modelId="{CE6D5754-2975-402E-9F49-8FEB664AA549}" type="pres">
      <dgm:prSet presAssocID="{A902FB61-1A66-46AD-9147-1E2A055A4F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5A4D74-88C9-4F81-A761-5F59CE17578A}" type="pres">
      <dgm:prSet presAssocID="{4090A32E-0C85-4C5B-9DE2-D83AD65ADD1F}" presName="sibTrans" presStyleCnt="0"/>
      <dgm:spPr/>
    </dgm:pt>
    <dgm:pt modelId="{188D3F9B-5A89-49BD-AB40-4B8ED70EE458}" type="pres">
      <dgm:prSet presAssocID="{4E546A48-C25B-43DE-BEF7-4F5A93F543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945C19-67E3-4086-93F6-4DA2415DDD86}" type="pres">
      <dgm:prSet presAssocID="{1EA452E3-B792-4B08-865F-B5BC31A80667}" presName="sibTrans" presStyleCnt="0"/>
      <dgm:spPr/>
    </dgm:pt>
    <dgm:pt modelId="{77330195-9E9C-49DB-B056-7E354658BC23}" type="pres">
      <dgm:prSet presAssocID="{C9A14012-B8B7-477A-92ED-3908D4CFAB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98FCC0-2CDB-4EBE-98E3-752F21C37ECB}" type="pres">
      <dgm:prSet presAssocID="{4DA62818-8007-4D90-B8D8-632DD406F3B2}" presName="sibTrans" presStyleCnt="0"/>
      <dgm:spPr/>
    </dgm:pt>
    <dgm:pt modelId="{F213D03C-6F74-435E-BDB9-EF47618E173B}" type="pres">
      <dgm:prSet presAssocID="{0E9F882C-0D17-4914-93B9-A482A7357F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39324EF-247D-420E-95EF-9927ADFADB31}" type="presOf" srcId="{4E546A48-C25B-43DE-BEF7-4F5A93F5430B}" destId="{188D3F9B-5A89-49BD-AB40-4B8ED70EE458}" srcOrd="0" destOrd="0" presId="urn:microsoft.com/office/officeart/2005/8/layout/default"/>
    <dgm:cxn modelId="{98C90EE9-CDB3-49E1-8383-3A35BD4A43E1}" type="presOf" srcId="{B236A46F-00EE-4EC2-A192-32F3F02D8A79}" destId="{73A6B93C-2568-4991-9292-C529DD852544}" srcOrd="0" destOrd="0" presId="urn:microsoft.com/office/officeart/2005/8/layout/default"/>
    <dgm:cxn modelId="{A1BA9C86-5A85-4ED7-A7BF-5A8E46DA3A4F}" srcId="{A94D4C04-E6B4-4480-BA31-6CF109B1C56D}" destId="{B236A46F-00EE-4EC2-A192-32F3F02D8A79}" srcOrd="0" destOrd="0" parTransId="{65C76BE2-8573-4385-BA20-1FEE2E00E676}" sibTransId="{559164F1-439F-4195-A91E-F12D04EA6D7E}"/>
    <dgm:cxn modelId="{4EB347BD-6B6E-4DFA-8B24-F35BD2A713CD}" srcId="{A94D4C04-E6B4-4480-BA31-6CF109B1C56D}" destId="{C9A14012-B8B7-477A-92ED-3908D4CFABE7}" srcOrd="3" destOrd="0" parTransId="{8651530E-274E-4029-886B-2435665E5777}" sibTransId="{4DA62818-8007-4D90-B8D8-632DD406F3B2}"/>
    <dgm:cxn modelId="{9714AF1D-9E3D-465E-B81A-1F49993B3520}" srcId="{A94D4C04-E6B4-4480-BA31-6CF109B1C56D}" destId="{A902FB61-1A66-46AD-9147-1E2A055A4F3C}" srcOrd="1" destOrd="0" parTransId="{465474F2-741C-4237-BBFD-597DE91306A4}" sibTransId="{4090A32E-0C85-4C5B-9DE2-D83AD65ADD1F}"/>
    <dgm:cxn modelId="{3A87E539-6EA6-4D4A-BB9D-6D63CB8FAD4B}" type="presOf" srcId="{C9A14012-B8B7-477A-92ED-3908D4CFABE7}" destId="{77330195-9E9C-49DB-B056-7E354658BC23}" srcOrd="0" destOrd="0" presId="urn:microsoft.com/office/officeart/2005/8/layout/default"/>
    <dgm:cxn modelId="{34F6D80E-6870-4322-BEEE-E22EF18D5853}" type="presOf" srcId="{0E9F882C-0D17-4914-93B9-A482A7357FCC}" destId="{F213D03C-6F74-435E-BDB9-EF47618E173B}" srcOrd="0" destOrd="0" presId="urn:microsoft.com/office/officeart/2005/8/layout/default"/>
    <dgm:cxn modelId="{D8A57954-B1C0-41B0-8CF9-ED7846D1255D}" type="presOf" srcId="{A94D4C04-E6B4-4480-BA31-6CF109B1C56D}" destId="{EB125BAA-C52D-4511-AB1A-0A5D8A67726B}" srcOrd="0" destOrd="0" presId="urn:microsoft.com/office/officeart/2005/8/layout/default"/>
    <dgm:cxn modelId="{2FE04678-8ABF-43EE-95F4-5EB16D2C2617}" srcId="{A94D4C04-E6B4-4480-BA31-6CF109B1C56D}" destId="{4E546A48-C25B-43DE-BEF7-4F5A93F5430B}" srcOrd="2" destOrd="0" parTransId="{60AD55F2-2967-4E0C-B359-155EFC6696A4}" sibTransId="{1EA452E3-B792-4B08-865F-B5BC31A80667}"/>
    <dgm:cxn modelId="{25D80D04-30A7-4C82-B9DC-19F217EE4285}" type="presOf" srcId="{A902FB61-1A66-46AD-9147-1E2A055A4F3C}" destId="{CE6D5754-2975-402E-9F49-8FEB664AA549}" srcOrd="0" destOrd="0" presId="urn:microsoft.com/office/officeart/2005/8/layout/default"/>
    <dgm:cxn modelId="{79BEFFF3-F94B-4B1F-B531-036AA41039C2}" srcId="{A94D4C04-E6B4-4480-BA31-6CF109B1C56D}" destId="{0E9F882C-0D17-4914-93B9-A482A7357FCC}" srcOrd="4" destOrd="0" parTransId="{044B1E4F-EC5F-4038-A7C7-068DB1C18598}" sibTransId="{8E028194-6470-4BFA-B825-27EC837EF635}"/>
    <dgm:cxn modelId="{4B166C13-1D46-4E71-A63A-7D5A60753183}" type="presParOf" srcId="{EB125BAA-C52D-4511-AB1A-0A5D8A67726B}" destId="{73A6B93C-2568-4991-9292-C529DD852544}" srcOrd="0" destOrd="0" presId="urn:microsoft.com/office/officeart/2005/8/layout/default"/>
    <dgm:cxn modelId="{66771114-0873-4F04-99D8-D6CB8CD17E66}" type="presParOf" srcId="{EB125BAA-C52D-4511-AB1A-0A5D8A67726B}" destId="{C8F2FADA-1ECE-43F6-82DA-BB9EE16DBFEF}" srcOrd="1" destOrd="0" presId="urn:microsoft.com/office/officeart/2005/8/layout/default"/>
    <dgm:cxn modelId="{3D483074-7CB1-4596-8589-D347C4EF9417}" type="presParOf" srcId="{EB125BAA-C52D-4511-AB1A-0A5D8A67726B}" destId="{CE6D5754-2975-402E-9F49-8FEB664AA549}" srcOrd="2" destOrd="0" presId="urn:microsoft.com/office/officeart/2005/8/layout/default"/>
    <dgm:cxn modelId="{FC224BBA-C547-4CA6-B6A8-E18A2EB4A625}" type="presParOf" srcId="{EB125BAA-C52D-4511-AB1A-0A5D8A67726B}" destId="{625A4D74-88C9-4F81-A761-5F59CE17578A}" srcOrd="3" destOrd="0" presId="urn:microsoft.com/office/officeart/2005/8/layout/default"/>
    <dgm:cxn modelId="{34E80EDF-6532-4BDB-A9C0-80D3813AABF3}" type="presParOf" srcId="{EB125BAA-C52D-4511-AB1A-0A5D8A67726B}" destId="{188D3F9B-5A89-49BD-AB40-4B8ED70EE458}" srcOrd="4" destOrd="0" presId="urn:microsoft.com/office/officeart/2005/8/layout/default"/>
    <dgm:cxn modelId="{6299AC35-491F-4629-972F-0CF3979BC971}" type="presParOf" srcId="{EB125BAA-C52D-4511-AB1A-0A5D8A67726B}" destId="{22945C19-67E3-4086-93F6-4DA2415DDD86}" srcOrd="5" destOrd="0" presId="urn:microsoft.com/office/officeart/2005/8/layout/default"/>
    <dgm:cxn modelId="{6BB3E946-339E-4A17-AA7F-F2828F95D45D}" type="presParOf" srcId="{EB125BAA-C52D-4511-AB1A-0A5D8A67726B}" destId="{77330195-9E9C-49DB-B056-7E354658BC23}" srcOrd="6" destOrd="0" presId="urn:microsoft.com/office/officeart/2005/8/layout/default"/>
    <dgm:cxn modelId="{DEC79390-51B4-41E4-A3C5-B32A644A5739}" type="presParOf" srcId="{EB125BAA-C52D-4511-AB1A-0A5D8A67726B}" destId="{D798FCC0-2CDB-4EBE-98E3-752F21C37ECB}" srcOrd="7" destOrd="0" presId="urn:microsoft.com/office/officeart/2005/8/layout/default"/>
    <dgm:cxn modelId="{EBCF553D-F72E-4DA7-B70B-D666C01A17C0}" type="presParOf" srcId="{EB125BAA-C52D-4511-AB1A-0A5D8A67726B}" destId="{F213D03C-6F74-435E-BDB9-EF47618E17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7329B-01F3-499A-A2A2-55D003303A5E}">
      <dsp:nvSpPr>
        <dsp:cNvPr id="0" name=""/>
        <dsp:cNvSpPr/>
      </dsp:nvSpPr>
      <dsp:spPr>
        <a:xfrm>
          <a:off x="1454498" y="0"/>
          <a:ext cx="4931680" cy="493168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D13548C-8473-4F6E-A242-3E609052E1C8}">
      <dsp:nvSpPr>
        <dsp:cNvPr id="0" name=""/>
        <dsp:cNvSpPr/>
      </dsp:nvSpPr>
      <dsp:spPr>
        <a:xfrm>
          <a:off x="3920338" y="493649"/>
          <a:ext cx="3205592" cy="701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Santé mentale</a:t>
          </a:r>
          <a:endParaRPr lang="fr-FR" sz="19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54569" y="527880"/>
        <a:ext cx="3137130" cy="632761"/>
      </dsp:txXfrm>
    </dsp:sp>
    <dsp:sp modelId="{266AFDFA-CB8C-41A1-B5EE-31062E08E12E}">
      <dsp:nvSpPr>
        <dsp:cNvPr id="0" name=""/>
        <dsp:cNvSpPr/>
      </dsp:nvSpPr>
      <dsp:spPr>
        <a:xfrm>
          <a:off x="3920338" y="1284319"/>
          <a:ext cx="3205592" cy="701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Alimentation et activité physique</a:t>
          </a:r>
          <a:endParaRPr lang="fr-FR" sz="19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54569" y="1318550"/>
        <a:ext cx="3137130" cy="632761"/>
      </dsp:txXfrm>
    </dsp:sp>
    <dsp:sp modelId="{058E0664-CBA5-48BB-863A-982FC958FE0A}">
      <dsp:nvSpPr>
        <dsp:cNvPr id="0" name=""/>
        <dsp:cNvSpPr/>
      </dsp:nvSpPr>
      <dsp:spPr>
        <a:xfrm>
          <a:off x="3920338" y="2071401"/>
          <a:ext cx="3205592" cy="701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Environnement</a:t>
          </a:r>
          <a:endParaRPr lang="fr-FR" sz="19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54569" y="2105632"/>
        <a:ext cx="3137130" cy="632761"/>
      </dsp:txXfrm>
    </dsp:sp>
    <dsp:sp modelId="{858E7592-7259-4F98-A9C6-F79719C413D3}">
      <dsp:nvSpPr>
        <dsp:cNvPr id="0" name=""/>
        <dsp:cNvSpPr/>
      </dsp:nvSpPr>
      <dsp:spPr>
        <a:xfrm>
          <a:off x="3920338" y="2860278"/>
          <a:ext cx="3205592" cy="701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Sensibilisation et dépistages</a:t>
          </a:r>
          <a:endParaRPr lang="fr-FR" sz="19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54569" y="2894509"/>
        <a:ext cx="3137130" cy="632761"/>
      </dsp:txXfrm>
    </dsp:sp>
    <dsp:sp modelId="{C587C740-4675-489F-83E6-F7BE0243CC3C}">
      <dsp:nvSpPr>
        <dsp:cNvPr id="0" name=""/>
        <dsp:cNvSpPr/>
      </dsp:nvSpPr>
      <dsp:spPr>
        <a:xfrm>
          <a:off x="3920338" y="3649154"/>
          <a:ext cx="3205592" cy="701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smtClean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Coordination/Information sur l'offre de soins </a:t>
          </a:r>
          <a:endParaRPr lang="fr-FR" sz="1900" b="1" kern="1200" dirty="0">
            <a:latin typeface="Cambria" panose="02040503050406030204" pitchFamily="18" charset="0"/>
            <a:ea typeface="Cambria" panose="02040503050406030204" pitchFamily="18" charset="0"/>
            <a:cs typeface="+mn-cs"/>
          </a:endParaRPr>
        </a:p>
      </dsp:txBody>
      <dsp:txXfrm>
        <a:off x="3954569" y="3683385"/>
        <a:ext cx="3137130" cy="632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E6E8-805E-4AEB-86C0-70E52FB21708}">
      <dsp:nvSpPr>
        <dsp:cNvPr id="0" name=""/>
        <dsp:cNvSpPr/>
      </dsp:nvSpPr>
      <dsp:spPr>
        <a:xfrm>
          <a:off x="1840262" y="-16115"/>
          <a:ext cx="4922259" cy="4922259"/>
        </a:xfrm>
        <a:prstGeom prst="circularArrow">
          <a:avLst>
            <a:gd name="adj1" fmla="val 5544"/>
            <a:gd name="adj2" fmla="val 330680"/>
            <a:gd name="adj3" fmla="val 13762547"/>
            <a:gd name="adj4" fmla="val 17394112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E0216-D8AA-4507-8EFA-03267D6C6CCF}">
      <dsp:nvSpPr>
        <dsp:cNvPr id="0" name=""/>
        <dsp:cNvSpPr/>
      </dsp:nvSpPr>
      <dsp:spPr>
        <a:xfrm>
          <a:off x="3142291" y="15598"/>
          <a:ext cx="2318200" cy="1159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Guide santé</a:t>
          </a:r>
          <a:endParaRPr lang="fr-FR" sz="1800" kern="1200" dirty="0"/>
        </a:p>
      </dsp:txBody>
      <dsp:txXfrm>
        <a:off x="3198874" y="72181"/>
        <a:ext cx="2205034" cy="1045934"/>
      </dsp:txXfrm>
    </dsp:sp>
    <dsp:sp modelId="{F748CAE9-1670-4BC5-86B5-2F2EEC2709EA}">
      <dsp:nvSpPr>
        <dsp:cNvPr id="0" name=""/>
        <dsp:cNvSpPr/>
      </dsp:nvSpPr>
      <dsp:spPr>
        <a:xfrm>
          <a:off x="5150523" y="1451925"/>
          <a:ext cx="2318200" cy="11591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Mutuelle communale</a:t>
          </a:r>
          <a:endParaRPr lang="fr-FR" sz="1800" kern="1200" dirty="0"/>
        </a:p>
      </dsp:txBody>
      <dsp:txXfrm>
        <a:off x="5207106" y="1508508"/>
        <a:ext cx="2205034" cy="1045934"/>
      </dsp:txXfrm>
    </dsp:sp>
    <dsp:sp modelId="{FC5F56C3-FAF1-4AE4-B010-398977DF918D}">
      <dsp:nvSpPr>
        <dsp:cNvPr id="0" name=""/>
        <dsp:cNvSpPr/>
      </dsp:nvSpPr>
      <dsp:spPr>
        <a:xfrm>
          <a:off x="4388000" y="3798729"/>
          <a:ext cx="2318200" cy="11591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Lien avec partenaires: CPAM, ARS, CPTS, HPVA et la Clinique des Peupliers</a:t>
          </a:r>
          <a:endParaRPr lang="fr-FR" sz="1800" kern="1200" dirty="0"/>
        </a:p>
      </dsp:txBody>
      <dsp:txXfrm>
        <a:off x="4444583" y="3855312"/>
        <a:ext cx="2205034" cy="1045934"/>
      </dsp:txXfrm>
    </dsp:sp>
    <dsp:sp modelId="{FF059C5A-30D5-4A58-B1F9-CE2AB6D92D3D}">
      <dsp:nvSpPr>
        <dsp:cNvPr id="0" name=""/>
        <dsp:cNvSpPr/>
      </dsp:nvSpPr>
      <dsp:spPr>
        <a:xfrm>
          <a:off x="1920425" y="3798729"/>
          <a:ext cx="2318200" cy="11591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Pôle Santé Madeleine-</a:t>
          </a:r>
          <a:r>
            <a:rPr lang="fr-FR" sz="1800" kern="1200" dirty="0" err="1" smtClean="0"/>
            <a:t>Brès</a:t>
          </a:r>
          <a:r>
            <a:rPr lang="fr-FR" sz="1800" kern="1200" dirty="0" smtClean="0"/>
            <a:t>   Pont- de-Bois et MSP à Jean Jaurès</a:t>
          </a:r>
          <a:endParaRPr lang="fr-FR" sz="1800" kern="1200" dirty="0"/>
        </a:p>
      </dsp:txBody>
      <dsp:txXfrm>
        <a:off x="1977008" y="3855312"/>
        <a:ext cx="2205034" cy="1045934"/>
      </dsp:txXfrm>
    </dsp:sp>
    <dsp:sp modelId="{509C3ACA-729C-44A1-81AE-29D6BDF87E5E}">
      <dsp:nvSpPr>
        <dsp:cNvPr id="0" name=""/>
        <dsp:cNvSpPr/>
      </dsp:nvSpPr>
      <dsp:spPr>
        <a:xfrm>
          <a:off x="949137" y="1451925"/>
          <a:ext cx="2735731" cy="11591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CPTS de la Marque et MSP Montalembert: Soins  non programmés,</a:t>
          </a:r>
          <a:r>
            <a:rPr lang="fr-FR" sz="1600" b="0" kern="1200" dirty="0" smtClean="0"/>
            <a:t> ateliers d’Education Thérapeutique aux Patients </a:t>
          </a:r>
          <a:r>
            <a:rPr lang="fr-FR" sz="1600" kern="1200" dirty="0" smtClean="0"/>
            <a:t> </a:t>
          </a:r>
          <a:endParaRPr lang="fr-FR" sz="1600" kern="1200" dirty="0"/>
        </a:p>
      </dsp:txBody>
      <dsp:txXfrm>
        <a:off x="1005720" y="1508508"/>
        <a:ext cx="2622565" cy="1045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AE6E8-805E-4AEB-86C0-70E52FB21708}">
      <dsp:nvSpPr>
        <dsp:cNvPr id="0" name=""/>
        <dsp:cNvSpPr/>
      </dsp:nvSpPr>
      <dsp:spPr>
        <a:xfrm>
          <a:off x="1694330" y="-4248"/>
          <a:ext cx="4946779" cy="4946779"/>
        </a:xfrm>
        <a:prstGeom prst="circularArrow">
          <a:avLst>
            <a:gd name="adj1" fmla="val 5274"/>
            <a:gd name="adj2" fmla="val 312630"/>
            <a:gd name="adj3" fmla="val 14224530"/>
            <a:gd name="adj4" fmla="val 17129126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E0216-D8AA-4507-8EFA-03267D6C6CCF}">
      <dsp:nvSpPr>
        <dsp:cNvPr id="0" name=""/>
        <dsp:cNvSpPr/>
      </dsp:nvSpPr>
      <dsp:spPr>
        <a:xfrm>
          <a:off x="3225437" y="1727"/>
          <a:ext cx="1884565" cy="9422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Création</a:t>
          </a:r>
          <a:r>
            <a:rPr lang="fr-FR" sz="1800" kern="1200" baseline="0" dirty="0" smtClean="0"/>
            <a:t> d’un CISM sur 8 communes.</a:t>
          </a:r>
          <a:endParaRPr lang="fr-FR" sz="1800" kern="1200" dirty="0"/>
        </a:p>
      </dsp:txBody>
      <dsp:txXfrm>
        <a:off x="3271435" y="47725"/>
        <a:ext cx="1792569" cy="850286"/>
      </dsp:txXfrm>
    </dsp:sp>
    <dsp:sp modelId="{E86112F6-48D3-4E3A-A0F2-F6DC93B97665}">
      <dsp:nvSpPr>
        <dsp:cNvPr id="0" name=""/>
        <dsp:cNvSpPr/>
      </dsp:nvSpPr>
      <dsp:spPr>
        <a:xfrm>
          <a:off x="4379441" y="1005130"/>
          <a:ext cx="3052448" cy="942282"/>
        </a:xfrm>
        <a:prstGeom prst="round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Parcours santé dans le cadre des Semaines d’Information en Santé Mentale(SISM).</a:t>
          </a:r>
          <a:endParaRPr lang="fr-FR" sz="1700" kern="1200" dirty="0"/>
        </a:p>
      </dsp:txBody>
      <dsp:txXfrm>
        <a:off x="4425439" y="1051128"/>
        <a:ext cx="2960452" cy="850286"/>
      </dsp:txXfrm>
    </dsp:sp>
    <dsp:sp modelId="{F748CAE9-1670-4BC5-86B5-2F2EEC2709EA}">
      <dsp:nvSpPr>
        <dsp:cNvPr id="0" name=""/>
        <dsp:cNvSpPr/>
      </dsp:nvSpPr>
      <dsp:spPr>
        <a:xfrm>
          <a:off x="4391653" y="3011937"/>
          <a:ext cx="3028024" cy="942282"/>
        </a:xfrm>
        <a:prstGeom prst="round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Formations</a:t>
          </a:r>
          <a:r>
            <a:rPr lang="fr-FR" sz="1800" kern="1200" baseline="0" dirty="0" smtClean="0"/>
            <a:t> pour élus et professionnels du CISM.</a:t>
          </a:r>
          <a:endParaRPr lang="fr-FR" sz="1800" kern="1200" dirty="0"/>
        </a:p>
      </dsp:txBody>
      <dsp:txXfrm>
        <a:off x="4437651" y="3057935"/>
        <a:ext cx="2936028" cy="850286"/>
      </dsp:txXfrm>
    </dsp:sp>
    <dsp:sp modelId="{FC5F56C3-FAF1-4AE4-B010-398977DF918D}">
      <dsp:nvSpPr>
        <dsp:cNvPr id="0" name=""/>
        <dsp:cNvSpPr/>
      </dsp:nvSpPr>
      <dsp:spPr>
        <a:xfrm>
          <a:off x="2519479" y="4015341"/>
          <a:ext cx="3296481" cy="942282"/>
        </a:xfrm>
        <a:prstGeom prst="round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Groupe</a:t>
          </a:r>
          <a:r>
            <a:rPr lang="fr-FR" sz="1800" kern="1200" baseline="0" dirty="0" smtClean="0"/>
            <a:t> de travail : accès et maintien dans le logement.</a:t>
          </a:r>
          <a:endParaRPr lang="fr-FR" sz="1800" kern="1200" dirty="0"/>
        </a:p>
      </dsp:txBody>
      <dsp:txXfrm>
        <a:off x="2565477" y="4061339"/>
        <a:ext cx="3204485" cy="850286"/>
      </dsp:txXfrm>
    </dsp:sp>
    <dsp:sp modelId="{FF059C5A-30D5-4A58-B1F9-CE2AB6D92D3D}">
      <dsp:nvSpPr>
        <dsp:cNvPr id="0" name=""/>
        <dsp:cNvSpPr/>
      </dsp:nvSpPr>
      <dsp:spPr>
        <a:xfrm>
          <a:off x="842675" y="3011940"/>
          <a:ext cx="2849933" cy="942282"/>
        </a:xfrm>
        <a:prstGeom prst="round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Création</a:t>
          </a:r>
          <a:r>
            <a:rPr lang="fr-FR" sz="1800" kern="1200" baseline="0" dirty="0" smtClean="0"/>
            <a:t> d’une cellule « Gestion des situations complexes ».</a:t>
          </a:r>
          <a:endParaRPr lang="fr-FR" sz="1800" kern="1200" dirty="0"/>
        </a:p>
      </dsp:txBody>
      <dsp:txXfrm>
        <a:off x="888673" y="3057938"/>
        <a:ext cx="2757937" cy="850286"/>
      </dsp:txXfrm>
    </dsp:sp>
    <dsp:sp modelId="{509C3ACA-729C-44A1-81AE-29D6BDF87E5E}">
      <dsp:nvSpPr>
        <dsp:cNvPr id="0" name=""/>
        <dsp:cNvSpPr/>
      </dsp:nvSpPr>
      <dsp:spPr>
        <a:xfrm>
          <a:off x="985970" y="1005130"/>
          <a:ext cx="2887605" cy="94228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Guide</a:t>
          </a:r>
          <a:r>
            <a:rPr lang="fr-FR" sz="1600" kern="1200" baseline="0" dirty="0" smtClean="0"/>
            <a:t> ressource et projet de création d’un jeu collaboratif Appel à projet ARS « démocratie en santé ».</a:t>
          </a:r>
          <a:endParaRPr lang="fr-FR" sz="1600" kern="1200" dirty="0"/>
        </a:p>
      </dsp:txBody>
      <dsp:txXfrm>
        <a:off x="1031968" y="1051128"/>
        <a:ext cx="2795609" cy="850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B93C-2568-4991-9292-C529DD852544}">
      <dsp:nvSpPr>
        <dsp:cNvPr id="0" name=""/>
        <dsp:cNvSpPr/>
      </dsp:nvSpPr>
      <dsp:spPr>
        <a:xfrm>
          <a:off x="0" y="777383"/>
          <a:ext cx="2630581" cy="15783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Projet Défi Sport Santé dans les écoles maternelles Mermoz et Rameau.</a:t>
          </a:r>
          <a:endParaRPr lang="fr-FR" sz="1800" kern="1200" dirty="0"/>
        </a:p>
      </dsp:txBody>
      <dsp:txXfrm>
        <a:off x="0" y="777383"/>
        <a:ext cx="2630581" cy="1578348"/>
      </dsp:txXfrm>
    </dsp:sp>
    <dsp:sp modelId="{CE6D5754-2975-402E-9F49-8FEB664AA549}">
      <dsp:nvSpPr>
        <dsp:cNvPr id="0" name=""/>
        <dsp:cNvSpPr/>
      </dsp:nvSpPr>
      <dsp:spPr>
        <a:xfrm>
          <a:off x="2893639" y="777383"/>
          <a:ext cx="2630581" cy="1578348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Intervention de la CPTS au sein des structures Petite Enfance municipales et auprès des CM1/CM2 à Mermoz et Rameau.</a:t>
          </a:r>
          <a:endParaRPr lang="fr-FR" sz="1800" kern="1200" dirty="0"/>
        </a:p>
      </dsp:txBody>
      <dsp:txXfrm>
        <a:off x="2893639" y="777383"/>
        <a:ext cx="2630581" cy="1578348"/>
      </dsp:txXfrm>
    </dsp:sp>
    <dsp:sp modelId="{188D3F9B-5A89-49BD-AB40-4B8ED70EE458}">
      <dsp:nvSpPr>
        <dsp:cNvPr id="0" name=""/>
        <dsp:cNvSpPr/>
      </dsp:nvSpPr>
      <dsp:spPr>
        <a:xfrm>
          <a:off x="5787278" y="777383"/>
          <a:ext cx="2630581" cy="1578348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Ateliers Activité Physique Adaptée et diététique pour 28 personnes en ALD par la Maison Sport Santé Santélys.</a:t>
          </a:r>
          <a:endParaRPr lang="fr-FR" sz="1800" kern="1200" dirty="0"/>
        </a:p>
      </dsp:txBody>
      <dsp:txXfrm>
        <a:off x="5787278" y="777383"/>
        <a:ext cx="2630581" cy="1578348"/>
      </dsp:txXfrm>
    </dsp:sp>
    <dsp:sp modelId="{77330195-9E9C-49DB-B056-7E354658BC23}">
      <dsp:nvSpPr>
        <dsp:cNvPr id="0" name=""/>
        <dsp:cNvSpPr/>
      </dsp:nvSpPr>
      <dsp:spPr>
        <a:xfrm>
          <a:off x="1446819" y="2618790"/>
          <a:ext cx="2630581" cy="1578348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Ateliers proposés par les ambassadrices santé. </a:t>
          </a:r>
          <a:endParaRPr lang="fr-FR" sz="1800" kern="1200" dirty="0"/>
        </a:p>
      </dsp:txBody>
      <dsp:txXfrm>
        <a:off x="1446819" y="2618790"/>
        <a:ext cx="2630581" cy="1578348"/>
      </dsp:txXfrm>
    </dsp:sp>
    <dsp:sp modelId="{F213D03C-6F74-435E-BDB9-EF47618E173B}">
      <dsp:nvSpPr>
        <dsp:cNvPr id="0" name=""/>
        <dsp:cNvSpPr/>
      </dsp:nvSpPr>
      <dsp:spPr>
        <a:xfrm>
          <a:off x="4340459" y="2618790"/>
          <a:ext cx="2630581" cy="157834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Bourse Activité Physique adaptée en 2025.</a:t>
          </a:r>
          <a:endParaRPr lang="fr-FR" sz="1800" kern="1200" dirty="0"/>
        </a:p>
      </dsp:txBody>
      <dsp:txXfrm>
        <a:off x="4340459" y="2618790"/>
        <a:ext cx="2630581" cy="1578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5AE9371-3914-4526-8EC1-A7D82569B0C0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90F5C93-3716-4D91-8225-E01016FF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9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7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8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6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43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17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3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0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5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10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6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89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cid:b13b8471-ba68-4722-909e-4d651b9b964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6411" y="3108960"/>
            <a:ext cx="6020303" cy="1341120"/>
          </a:xfrm>
          <a:noFill/>
          <a:ln>
            <a:noFill/>
          </a:ln>
        </p:spPr>
        <p:txBody>
          <a:bodyPr lIns="0" tIns="36000" rIns="36000" bIns="36000"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fr-FR" sz="50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Dossiers Santé</a:t>
            </a:r>
            <a:br>
              <a:rPr lang="fr-FR" sz="50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</a:br>
            <a:r>
              <a:rPr lang="fr-FR" sz="50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Conseil Municipal</a:t>
            </a:r>
            <a:endParaRPr lang="fr-FR" sz="50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5563" y="318237"/>
            <a:ext cx="4811151" cy="1158872"/>
          </a:xfrm>
        </p:spPr>
        <p:txBody>
          <a:bodyPr lIns="0" rIns="0">
            <a:noAutofit/>
          </a:bodyPr>
          <a:lstStyle/>
          <a:p>
            <a:pPr algn="r">
              <a:lnSpc>
                <a:spcPts val="600"/>
              </a:lnSpc>
            </a:pPr>
            <a:r>
              <a:rPr lang="fr-FR" sz="1800" dirty="0" smtClean="0">
                <a:latin typeface="+mj-lt"/>
                <a:cs typeface="Poppins Light" panose="00000400000000000000" pitchFamily="2" charset="0"/>
              </a:rPr>
              <a:t>25 juin 2024</a:t>
            </a:r>
          </a:p>
          <a:p>
            <a:pPr algn="r">
              <a:lnSpc>
                <a:spcPts val="600"/>
              </a:lnSpc>
            </a:pPr>
            <a:r>
              <a:rPr lang="fr-FR" sz="1800" dirty="0" smtClean="0">
                <a:latin typeface="+mj-lt"/>
                <a:cs typeface="Poppins Light" panose="00000400000000000000" pitchFamily="2" charset="0"/>
              </a:rPr>
              <a:t>Prévention de la délinquance-promotion de la santé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891247" y="4450080"/>
            <a:ext cx="1637210" cy="8707"/>
          </a:xfrm>
          <a:prstGeom prst="line">
            <a:avLst/>
          </a:prstGeom>
          <a:ln w="31750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10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678642"/>
            <a:ext cx="8417861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 Le Conseil Intercommunal en Santé Mentale</a:t>
            </a:r>
            <a:endParaRPr lang="fr-FR" sz="3200" dirty="0">
              <a:solidFill>
                <a:schemeClr val="bg1"/>
              </a:solidFill>
              <a:latin typeface="+mn-lt"/>
              <a:cs typeface="Poppins Light" panose="00000400000000000000" pitchFamily="2" charset="0"/>
            </a:endParaRPr>
          </a:p>
        </p:txBody>
      </p:sp>
      <p:pic>
        <p:nvPicPr>
          <p:cNvPr id="8" name="Image 7" descr="M:\Prevention et Promotion de la sante\PROMOTION DE LA SANTE\PARTENARIAT et INSTITUTIONS\INSTITUT PASTEUR DE LILLE\2023\Flash forme Bien être\photo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1" y="815927"/>
            <a:ext cx="8539089" cy="541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196948" y="252692"/>
            <a:ext cx="8947052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 </a:t>
            </a:r>
            <a:r>
              <a:rPr lang="fr-FR" sz="3200" dirty="0" smtClean="0">
                <a:gradFill>
                  <a:gsLst>
                    <a:gs pos="100000">
                      <a:srgbClr val="00B050"/>
                    </a:gs>
                    <a:gs pos="0">
                      <a:srgbClr val="007BC3"/>
                    </a:gs>
                  </a:gsLst>
                  <a:lin ang="0" scaled="1"/>
                </a:gradFill>
                <a:latin typeface="+mn-lt"/>
                <a:cs typeface="Poppins Light" panose="00000400000000000000" pitchFamily="2" charset="0"/>
              </a:rPr>
              <a:t>Parcours santé encadré par l’Institut Pasteur de Lille</a:t>
            </a:r>
            <a:endParaRPr lang="fr-FR" sz="3200" dirty="0">
              <a:gradFill>
                <a:gsLst>
                  <a:gs pos="100000">
                    <a:srgbClr val="00B050"/>
                  </a:gs>
                  <a:gs pos="0">
                    <a:srgbClr val="007BC3"/>
                  </a:gs>
                </a:gsLst>
                <a:lin ang="0" scaled="1"/>
              </a:gradFill>
              <a:latin typeface="+mn-lt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11849" y="747845"/>
            <a:ext cx="8417861" cy="437043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Sensibilisation et dépistage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11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16" y="1654635"/>
            <a:ext cx="3699884" cy="336753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21339" y="1654635"/>
            <a:ext cx="48118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dirty="0" smtClean="0"/>
              <a:t>Atelier de diététique en lien avec le service développement durable pour les habitants le 30 mai 2024.</a:t>
            </a:r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Dépistage organisé des 3 cancers par les ambassadrices, la CPAM, HPVA le 15/10 de 11h à 18h dans la galerie marchande de V2.</a:t>
            </a:r>
          </a:p>
          <a:p>
            <a:pPr algn="just"/>
            <a:endParaRPr lang="fr-FR" dirty="0" smtClean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Sensibilisation aux maladies cardio-vasculaires par la CPTS.</a:t>
            </a:r>
          </a:p>
          <a:p>
            <a:pPr algn="just"/>
            <a:endParaRPr lang="fr-FR" dirty="0"/>
          </a:p>
          <a:p>
            <a:pPr marL="285750" indent="-285750" algn="just">
              <a:buFontTx/>
              <a:buChar char="-"/>
            </a:pPr>
            <a:r>
              <a:rPr lang="fr-FR" dirty="0" smtClean="0"/>
              <a:t>Campagnes de sensibilisation organisées par la CPAM (Diabète, maladies cardio-vasculaires, hygiène bucco-dentaire, vaccination ).</a:t>
            </a:r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685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12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0" y="678642"/>
            <a:ext cx="8417861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 Le Conseil Intercommunal en Santé Mentale</a:t>
            </a:r>
            <a:endParaRPr lang="fr-FR" sz="3200" dirty="0">
              <a:solidFill>
                <a:schemeClr val="bg1"/>
              </a:solidFill>
              <a:latin typeface="+mn-lt"/>
              <a:cs typeface="Poppins Light" panose="00000400000000000000" pitchFamily="2" charset="0"/>
            </a:endParaRPr>
          </a:p>
        </p:txBody>
      </p:sp>
      <p:pic>
        <p:nvPicPr>
          <p:cNvPr id="9" name="Image 8" descr="M:\Prevention et Promotion de la sante\PROMOTION DE LA SANTE\SENSIBILISATION\OCTOBRE Rose\2023\PHOTOS 131023\IMG_20231013_2055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872197"/>
            <a:ext cx="8792307" cy="528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556679" y="310597"/>
            <a:ext cx="8178018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>
                  <a:gsLst>
                    <a:gs pos="100000">
                      <a:srgbClr val="00B050"/>
                    </a:gs>
                    <a:gs pos="0">
                      <a:srgbClr val="007BC3"/>
                    </a:gs>
                  </a:gsLst>
                  <a:lin ang="0" scaled="1"/>
                </a:gradFill>
                <a:latin typeface="+mn-lt"/>
                <a:cs typeface="Poppins Light" panose="00000400000000000000" pitchFamily="2" charset="0"/>
              </a:rPr>
              <a:t> Sensibilisation au dépistage du cancer du sein</a:t>
            </a:r>
            <a:endParaRPr lang="fr-FR" sz="3200" dirty="0">
              <a:gradFill>
                <a:gsLst>
                  <a:gs pos="100000">
                    <a:srgbClr val="00B050"/>
                  </a:gs>
                  <a:gs pos="0">
                    <a:srgbClr val="007BC3"/>
                  </a:gs>
                </a:gsLst>
                <a:lin ang="0" scaled="1"/>
              </a:gradFill>
              <a:latin typeface="+mn-lt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3109674"/>
            <a:ext cx="9144000" cy="722505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54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MERCI</a:t>
            </a:r>
            <a:endParaRPr lang="fr-FR" sz="5400" dirty="0">
              <a:solidFill>
                <a:schemeClr val="bg1"/>
              </a:solidFill>
              <a:latin typeface="+mn-lt"/>
              <a:cs typeface="Poppins Light" panose="00000400000000000000" pitchFamily="2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091293" y="3850489"/>
            <a:ext cx="4159976" cy="25058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000" dirty="0" smtClean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Diagnostic local de santé en 2021: rappel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2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794118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- 25/06/2024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207835399"/>
              </p:ext>
            </p:extLst>
          </p:nvPr>
        </p:nvGraphicFramePr>
        <p:xfrm>
          <a:off x="340053" y="1260169"/>
          <a:ext cx="8580430" cy="4931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ZoneTexte 9"/>
          <p:cNvSpPr txBox="1"/>
          <p:nvPr/>
        </p:nvSpPr>
        <p:spPr>
          <a:xfrm rot="1675376">
            <a:off x="2767339" y="1893985"/>
            <a:ext cx="523220" cy="47692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ACCES </a:t>
            </a:r>
            <a:r>
              <a:rPr lang="fr-F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AUX </a:t>
            </a:r>
            <a:r>
              <a:rPr lang="fr-FR" sz="2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SOINS </a:t>
            </a:r>
            <a:r>
              <a:rPr lang="fr-FR" sz="2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POUR TOUS</a:t>
            </a:r>
            <a:endParaRPr lang="fr-FR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Zoom : la mutuelle communale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21338" y="1793065"/>
            <a:ext cx="8417860" cy="40043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b="1" dirty="0" smtClean="0"/>
              <a:t>Définition</a:t>
            </a:r>
            <a:r>
              <a:rPr lang="fr-FR" sz="2400" dirty="0" smtClean="0"/>
              <a:t>: la mutuelle communale permet le regroupement de tous les habitants d’une même localité souhaitant accéder à une complémentaire santé afin de négocier un tarif de groupe auprès du prestataire.</a:t>
            </a:r>
          </a:p>
          <a:p>
            <a:pPr marL="0" indent="0" algn="just">
              <a:buNone/>
            </a:pPr>
            <a:r>
              <a:rPr lang="fr-FR" sz="2400" b="1" dirty="0" smtClean="0"/>
              <a:t>Choix du prestataire </a:t>
            </a:r>
            <a:r>
              <a:rPr lang="fr-FR" sz="2400" dirty="0" smtClean="0"/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Appel à partenariat du 30 mars au 31 mai 2024 via la plateforme des marchés publiques.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Analyse des offres du 3 au 7 juin 2024.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Présentation de l’analyse des offres à la Commission n°4 du 12 juin 2024.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3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9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7" y="6356350"/>
            <a:ext cx="4737847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- 25/06/2024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sp>
        <p:nvSpPr>
          <p:cNvPr id="20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2661660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Zoom : la mutuelle communale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21339" y="1825624"/>
            <a:ext cx="8417860" cy="4321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b="1" u="sng" dirty="0" smtClean="0"/>
              <a:t>Calendrier: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Juin 2024 : délibération de la convention partenariale avec le prestataire retenu au conseil municipal du 25 juin.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Septembre 2024: communication aux habitants dans la Tribune  et présentation du calendrier des réunions publiques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dirty="0" smtClean="0"/>
              <a:t>Dernier trimestre 2024: 2 à 3 réunions publiques.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400" dirty="0" smtClean="0"/>
              <a:t>A partir de janvier 2025: mise en place des permanences physiques du prestataire  et possibilité de souscrire à la mutuelle communale pour les habitants le souhaitant.</a:t>
            </a:r>
            <a:endParaRPr lang="fr-FR" sz="2400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4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9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7" y="6356350"/>
            <a:ext cx="4737847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- 25/06/2024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sp>
        <p:nvSpPr>
          <p:cNvPr id="20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2661660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437043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Accès aux soins pour tous, c’est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5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7" y="6356351"/>
            <a:ext cx="4737847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>
                <a:solidFill>
                  <a:schemeClr val="tx1"/>
                </a:solidFill>
                <a:cs typeface="Poppins SemiBold" panose="00000700000000000000" pitchFamily="2" charset="0"/>
              </a:rPr>
              <a:t> 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- 25/06/2024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692182745"/>
              </p:ext>
            </p:extLst>
          </p:nvPr>
        </p:nvGraphicFramePr>
        <p:xfrm>
          <a:off x="421337" y="1396999"/>
          <a:ext cx="8417861" cy="4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87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6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93895" y="745588"/>
            <a:ext cx="8245007" cy="5610763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182880" y="152666"/>
            <a:ext cx="8456022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3200" dirty="0" smtClean="0">
                <a:gradFill>
                  <a:gsLst>
                    <a:gs pos="100000">
                      <a:srgbClr val="00B050"/>
                    </a:gs>
                    <a:gs pos="0">
                      <a:srgbClr val="007BC3"/>
                    </a:gs>
                  </a:gsLst>
                  <a:lin ang="0" scaled="1"/>
                </a:gradFill>
                <a:latin typeface="+mn-lt"/>
                <a:cs typeface="Poppins Light" panose="00000400000000000000" pitchFamily="2" charset="0"/>
              </a:rPr>
              <a:t>Pôle Santé Madeleine-</a:t>
            </a:r>
            <a:r>
              <a:rPr lang="fr-FR" sz="3200" dirty="0" err="1" smtClean="0">
                <a:gradFill>
                  <a:gsLst>
                    <a:gs pos="100000">
                      <a:srgbClr val="00B050"/>
                    </a:gs>
                    <a:gs pos="0">
                      <a:srgbClr val="007BC3"/>
                    </a:gs>
                  </a:gsLst>
                  <a:lin ang="0" scaled="1"/>
                </a:gradFill>
                <a:latin typeface="+mn-lt"/>
                <a:cs typeface="Poppins Light" panose="00000400000000000000" pitchFamily="2" charset="0"/>
              </a:rPr>
              <a:t>Brès</a:t>
            </a:r>
            <a:r>
              <a:rPr lang="fr-FR" sz="3200" dirty="0" smtClean="0">
                <a:gradFill>
                  <a:gsLst>
                    <a:gs pos="100000">
                      <a:srgbClr val="00B050"/>
                    </a:gs>
                    <a:gs pos="0">
                      <a:srgbClr val="007BC3"/>
                    </a:gs>
                  </a:gsLst>
                  <a:lin ang="0" scaled="1"/>
                </a:gradFill>
                <a:latin typeface="+mn-lt"/>
                <a:cs typeface="Poppins Light" panose="00000400000000000000" pitchFamily="2" charset="0"/>
              </a:rPr>
              <a:t> au Pont-de-Bois</a:t>
            </a:r>
            <a:endParaRPr lang="fr-FR" sz="3200" dirty="0">
              <a:gradFill>
                <a:gsLst>
                  <a:gs pos="100000">
                    <a:srgbClr val="00B050"/>
                  </a:gs>
                  <a:gs pos="0">
                    <a:srgbClr val="007BC3"/>
                  </a:gs>
                </a:gsLst>
                <a:lin ang="0" scaled="1"/>
              </a:gradFill>
              <a:latin typeface="+mn-lt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6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437043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La santé mentale, c’est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7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10015921"/>
              </p:ext>
            </p:extLst>
          </p:nvPr>
        </p:nvGraphicFramePr>
        <p:xfrm>
          <a:off x="421337" y="1235241"/>
          <a:ext cx="8417861" cy="4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1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8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pic>
        <p:nvPicPr>
          <p:cNvPr id="7" name="Image 6" descr="Image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5" y="872197"/>
            <a:ext cx="8367312" cy="533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16836" y="260469"/>
            <a:ext cx="8417861" cy="45922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 </a:t>
            </a:r>
            <a:r>
              <a:rPr lang="fr-FR" sz="3200" b="1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Le </a:t>
            </a:r>
            <a:r>
              <a:rPr lang="fr-FR" sz="3200" dirty="0" smtClean="0">
                <a:gradFill>
                  <a:gsLst>
                    <a:gs pos="100000">
                      <a:srgbClr val="00B050"/>
                    </a:gs>
                    <a:gs pos="0">
                      <a:srgbClr val="007BC3"/>
                    </a:gs>
                  </a:gsLst>
                  <a:lin ang="0" scaled="1"/>
                </a:gradFill>
                <a:latin typeface="+mn-lt"/>
                <a:cs typeface="Poppins Light" panose="00000400000000000000" pitchFamily="2" charset="0"/>
              </a:rPr>
              <a:t>Conseil Intercommunal en Santé Mentale</a:t>
            </a:r>
            <a:endParaRPr lang="fr-FR" sz="3200" dirty="0">
              <a:gradFill>
                <a:gsLst>
                  <a:gs pos="100000">
                    <a:srgbClr val="00B050"/>
                  </a:gs>
                  <a:gs pos="0">
                    <a:srgbClr val="007BC3"/>
                  </a:gs>
                </a:gsLst>
                <a:lin ang="0" scaled="1"/>
              </a:gradFill>
              <a:latin typeface="+mn-lt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437043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Alimentation et activité physique, c’est</a:t>
            </a:r>
            <a:endParaRPr lang="fr-FR" sz="32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>
          <a:xfrm>
            <a:off x="3028949" y="6356351"/>
            <a:ext cx="5705748" cy="365125"/>
          </a:xfrm>
        </p:spPr>
        <p:txBody>
          <a:bodyPr rIns="0"/>
          <a:lstStyle/>
          <a:p>
            <a:pPr algn="r"/>
            <a:r>
              <a:rPr lang="fr-FR" sz="1000" dirty="0" smtClean="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Conseil Municipal-</a:t>
            </a:r>
            <a:endParaRPr lang="fr-FR" sz="1000" dirty="0">
              <a:solidFill>
                <a:schemeClr val="tx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9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>
          <a:xfrm>
            <a:off x="776688" y="6356351"/>
            <a:ext cx="4329884" cy="365125"/>
          </a:xfrm>
        </p:spPr>
        <p:txBody>
          <a:bodyPr lIns="0"/>
          <a:lstStyle/>
          <a:p>
            <a:r>
              <a:rPr lang="fr-FR" b="1" dirty="0">
                <a:solidFill>
                  <a:schemeClr val="tx1"/>
                </a:solidFill>
                <a:cs typeface="Poppins SemiBold" panose="00000700000000000000" pitchFamily="2" charset="0"/>
              </a:rPr>
              <a:t>P</a:t>
            </a:r>
            <a:r>
              <a:rPr lang="fr-FR" b="1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révention de la délinquance-promotion de la santé</a:t>
            </a:r>
            <a:r>
              <a:rPr lang="fr-FR" dirty="0" smtClean="0">
                <a:solidFill>
                  <a:schemeClr val="tx1"/>
                </a:solidFill>
                <a:cs typeface="Poppins SemiBold" panose="00000700000000000000" pitchFamily="2" charset="0"/>
              </a:rPr>
              <a:t> – 25/06/2024</a:t>
            </a:r>
            <a:endParaRPr lang="fr-FR" dirty="0">
              <a:solidFill>
                <a:schemeClr val="tx1"/>
              </a:solidFill>
              <a:cs typeface="Poppins Light" panose="00000400000000000000" pitchFamily="2" charset="0"/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188185170"/>
              </p:ext>
            </p:extLst>
          </p:nvPr>
        </p:nvGraphicFramePr>
        <p:xfrm>
          <a:off x="421339" y="1381829"/>
          <a:ext cx="8417860" cy="497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31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653</Words>
  <Application>Microsoft Office PowerPoint</Application>
  <PresentationFormat>Affichage à l'écran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Poppins Light</vt:lpstr>
      <vt:lpstr>Poppins SemiBold</vt:lpstr>
      <vt:lpstr>Wingdings</vt:lpstr>
      <vt:lpstr>Thème Office</vt:lpstr>
      <vt:lpstr>Dossiers Santé Conseil Municipal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Mairie de Villeneuve d'Ascq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Leslie Rebier</dc:creator>
  <cp:lastModifiedBy>Jean-Baptiste Legrand</cp:lastModifiedBy>
  <cp:revision>77</cp:revision>
  <cp:lastPrinted>2024-06-14T16:29:55Z</cp:lastPrinted>
  <dcterms:created xsi:type="dcterms:W3CDTF">2023-08-02T07:39:19Z</dcterms:created>
  <dcterms:modified xsi:type="dcterms:W3CDTF">2024-06-14T16:30:30Z</dcterms:modified>
</cp:coreProperties>
</file>