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"/>
  </p:notesMasterIdLst>
  <p:sldIdLst>
    <p:sldId id="256" r:id="rId2"/>
    <p:sldId id="263" r:id="rId3"/>
    <p:sldId id="261" r:id="rId4"/>
    <p:sldId id="266" r:id="rId5"/>
    <p:sldId id="262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C3"/>
    <a:srgbClr val="3BA368"/>
    <a:srgbClr val="66B3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E9371-3914-4526-8EC1-A7D82569B0C0}" type="datetimeFigureOut">
              <a:rPr lang="fr-FR" smtClean="0"/>
              <a:t>28/02/2025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F5C93-3716-4D91-8225-E01016FFD9A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99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732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8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76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562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6439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5171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531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0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55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2810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868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SERVICE - 04/2024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C1D3B-C85F-461E-A0BF-1EEADBBA867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892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56411" y="2987040"/>
            <a:ext cx="5782492" cy="1463040"/>
          </a:xfrm>
          <a:noFill/>
          <a:ln>
            <a:noFill/>
          </a:ln>
        </p:spPr>
        <p:txBody>
          <a:bodyPr lIns="0" tIns="36000" rIns="36000" bIns="36000" anchor="t">
            <a:normAutofit/>
          </a:bodyPr>
          <a:lstStyle/>
          <a:p>
            <a:pPr algn="l">
              <a:lnSpc>
                <a:spcPct val="80000"/>
              </a:lnSpc>
            </a:pPr>
            <a:r>
              <a:rPr lang="fr-FR" sz="5000" dirty="0" smtClean="0">
                <a:gradFill flip="none" rotWithShape="1">
                  <a:gsLst>
                    <a:gs pos="100000">
                      <a:srgbClr val="66B32F"/>
                    </a:gs>
                    <a:gs pos="0">
                      <a:srgbClr val="007BC3"/>
                    </a:gs>
                  </a:gsLst>
                  <a:lin ang="0" scaled="1"/>
                  <a:tileRect/>
                </a:gradFill>
                <a:latin typeface="+mn-lt"/>
                <a:cs typeface="Poppins Light" panose="00000400000000000000" pitchFamily="2" charset="0"/>
              </a:rPr>
              <a:t>PROJET DE PARC JEAN JAURES</a:t>
            </a:r>
            <a:endParaRPr lang="fr-FR" sz="5000" dirty="0">
              <a:gradFill flip="none" rotWithShape="1">
                <a:gsLst>
                  <a:gs pos="100000">
                    <a:srgbClr val="66B32F"/>
                  </a:gs>
                  <a:gs pos="0">
                    <a:srgbClr val="007BC3"/>
                  </a:gs>
                </a:gsLst>
                <a:lin ang="0" scaled="1"/>
                <a:tileRect/>
              </a:gradFill>
              <a:latin typeface="+mn-lt"/>
              <a:cs typeface="Poppins Light" panose="00000400000000000000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042264" y="568235"/>
            <a:ext cx="3735978" cy="914400"/>
          </a:xfrm>
        </p:spPr>
        <p:txBody>
          <a:bodyPr lIns="0" rIns="0">
            <a:noAutofit/>
          </a:bodyPr>
          <a:lstStyle/>
          <a:p>
            <a:pPr algn="r"/>
            <a:r>
              <a:rPr lang="fr-FR" b="1" dirty="0" smtClean="0">
                <a:cs typeface="Poppins SemiBold" panose="00000700000000000000" pitchFamily="2" charset="0"/>
              </a:rPr>
              <a:t>04/03/25</a:t>
            </a:r>
            <a:endParaRPr lang="fr-FR" sz="1800" dirty="0" smtClean="0">
              <a:latin typeface="+mj-lt"/>
              <a:cs typeface="Poppins Light" panose="00000400000000000000" pitchFamily="2" charset="0"/>
            </a:endParaRPr>
          </a:p>
          <a:p>
            <a:pPr algn="r">
              <a:lnSpc>
                <a:spcPts val="600"/>
              </a:lnSpc>
            </a:pPr>
            <a:r>
              <a:rPr lang="fr-FR" sz="1800" dirty="0" smtClean="0">
                <a:latin typeface="+mj-lt"/>
                <a:cs typeface="Poppins Light" panose="00000400000000000000" pitchFamily="2" charset="0"/>
              </a:rPr>
              <a:t>Service foncier, projets immobiliers</a:t>
            </a:r>
            <a:endParaRPr lang="fr-FR" sz="1800" dirty="0">
              <a:latin typeface="+mj-lt"/>
              <a:cs typeface="Poppins Light" panose="00000400000000000000" pitchFamily="2" charset="0"/>
            </a:endParaRP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2891247" y="4450080"/>
            <a:ext cx="1637210" cy="8707"/>
          </a:xfrm>
          <a:prstGeom prst="line">
            <a:avLst/>
          </a:prstGeom>
          <a:ln w="31750">
            <a:gradFill flip="none" rotWithShape="1">
              <a:gsLst>
                <a:gs pos="65000">
                  <a:srgbClr val="007BC3"/>
                </a:gs>
                <a:gs pos="100000">
                  <a:srgbClr val="66B32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39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FONCIER PROJETS IMMOBILIERS - 03/2025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PROJET DE PARC JEAN JAURES -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2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1257"/>
            <a:ext cx="9153595" cy="4987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21338" y="636439"/>
            <a:ext cx="8417861" cy="810478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70000"/>
              </a:lnSpc>
            </a:pPr>
            <a:r>
              <a:rPr lang="fr-FR" sz="3200" dirty="0" smtClean="0">
                <a:solidFill>
                  <a:schemeClr val="bg1"/>
                </a:solidFill>
                <a:latin typeface="+mn-lt"/>
                <a:cs typeface="Poppins Light" panose="00000400000000000000" pitchFamily="2" charset="0"/>
              </a:rPr>
              <a:t>TITRE</a:t>
            </a:r>
            <a:br>
              <a:rPr lang="fr-FR" sz="3200" dirty="0" smtClean="0">
                <a:solidFill>
                  <a:schemeClr val="bg1"/>
                </a:solidFill>
                <a:latin typeface="+mn-lt"/>
                <a:cs typeface="Poppins Light" panose="00000400000000000000" pitchFamily="2" charset="0"/>
              </a:rPr>
            </a:br>
            <a:r>
              <a:rPr lang="fr-FR" sz="3200" dirty="0" smtClean="0">
                <a:solidFill>
                  <a:schemeClr val="bg1"/>
                </a:solidFill>
                <a:latin typeface="+mn-lt"/>
                <a:cs typeface="Poppins Light" panose="00000400000000000000" pitchFamily="2" charset="0"/>
              </a:rPr>
              <a:t>DIAPOSITIVE       </a:t>
            </a:r>
            <a:endParaRPr lang="fr-FR" sz="3200" dirty="0">
              <a:solidFill>
                <a:schemeClr val="bg1"/>
              </a:solidFill>
              <a:latin typeface="+mn-lt"/>
              <a:cs typeface="Poppins Light" panose="00000400000000000000" pitchFamily="2" charset="0"/>
            </a:endParaRPr>
          </a:p>
        </p:txBody>
      </p:sp>
      <p:cxnSp>
        <p:nvCxnSpPr>
          <p:cNvPr id="5" name="Connecteur droit 4"/>
          <p:cNvCxnSpPr/>
          <p:nvPr/>
        </p:nvCxnSpPr>
        <p:spPr>
          <a:xfrm>
            <a:off x="421339" y="1654635"/>
            <a:ext cx="1590341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ous-titre 2"/>
          <p:cNvSpPr txBox="1">
            <a:spLocks/>
          </p:cNvSpPr>
          <p:nvPr/>
        </p:nvSpPr>
        <p:spPr>
          <a:xfrm>
            <a:off x="421338" y="1761406"/>
            <a:ext cx="4550711" cy="38648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200" b="1" dirty="0" smtClean="0">
                <a:solidFill>
                  <a:schemeClr val="bg1"/>
                </a:solidFill>
                <a:cs typeface="Poppins SemiBold" panose="00000700000000000000" pitchFamily="2" charset="0"/>
              </a:rPr>
              <a:t>SOUS-TITRE</a:t>
            </a: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091293" y="3850489"/>
            <a:ext cx="4159976" cy="25058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000" dirty="0" smtClean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  <p:sp>
        <p:nvSpPr>
          <p:cNvPr id="12" name="Espace réservé du numéro de diapositive 16"/>
          <p:cNvSpPr>
            <a:spLocks noGrp="1"/>
          </p:cNvSpPr>
          <p:nvPr>
            <p:ph type="sldNum" sz="quarter" idx="12"/>
          </p:nvPr>
        </p:nvSpPr>
        <p:spPr>
          <a:xfrm>
            <a:off x="8638902" y="6356351"/>
            <a:ext cx="200298" cy="365125"/>
          </a:xfrm>
        </p:spPr>
        <p:txBody>
          <a:bodyPr rIns="0"/>
          <a:lstStyle/>
          <a:p>
            <a:fld id="{D6CC1D3B-C85F-461E-A0BF-1EEADBBA8673}" type="slidenum">
              <a:rPr lang="fr-FR" b="1" smtClean="0">
                <a:solidFill>
                  <a:schemeClr val="tx1"/>
                </a:solidFill>
                <a:cs typeface="Poppins SemiBold" panose="00000700000000000000" pitchFamily="2" charset="0"/>
              </a:rPr>
              <a:t>3</a:t>
            </a:fld>
            <a:endParaRPr lang="fr-FR" b="1" dirty="0">
              <a:solidFill>
                <a:schemeClr val="tx1"/>
              </a:solidFill>
              <a:cs typeface="Poppins SemiBold" panose="00000700000000000000" pitchFamily="2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50223"/>
            <a:ext cx="8998309" cy="6448664"/>
          </a:xfrm>
          <a:prstGeom prst="rect">
            <a:avLst/>
          </a:prstGeom>
        </p:spPr>
      </p:pic>
      <p:sp>
        <p:nvSpPr>
          <p:cNvPr id="14" name="Espace réservé de la date 1"/>
          <p:cNvSpPr txBox="1">
            <a:spLocks/>
          </p:cNvSpPr>
          <p:nvPr/>
        </p:nvSpPr>
        <p:spPr>
          <a:xfrm>
            <a:off x="818061" y="632359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FONCIER PROJETS IMMOBILIERS - 03/2025</a:t>
            </a:r>
            <a:endParaRPr lang="fr-FR" dirty="0"/>
          </a:p>
        </p:txBody>
      </p:sp>
      <p:sp>
        <p:nvSpPr>
          <p:cNvPr id="15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fr-FR" dirty="0" smtClean="0"/>
              <a:t>PROJET DE PARC JEAN JAURES -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78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TITRE PRESENTATION -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1D3B-C85F-461E-A0BF-1EEADBBA8673}" type="slidenum">
              <a:rPr lang="fr-FR" smtClean="0"/>
              <a:t>4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3881" y="0"/>
            <a:ext cx="5651319" cy="6844020"/>
          </a:xfrm>
          <a:prstGeom prst="rect">
            <a:avLst/>
          </a:prstGeom>
        </p:spPr>
      </p:pic>
      <p:sp>
        <p:nvSpPr>
          <p:cNvPr id="6" name="Espace réservé de la date 1"/>
          <p:cNvSpPr txBox="1">
            <a:spLocks/>
          </p:cNvSpPr>
          <p:nvPr/>
        </p:nvSpPr>
        <p:spPr>
          <a:xfrm>
            <a:off x="50782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FONCIER PROJETS IMMOBILIERS - 03/2025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833700" y="3051441"/>
            <a:ext cx="1463040" cy="217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697083" y="3370217"/>
            <a:ext cx="1507672" cy="2308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Futur parc Jaurès</a:t>
            </a:r>
            <a:endParaRPr lang="fr-F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1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0" y="3109674"/>
            <a:ext cx="9144000" cy="722505"/>
          </a:xfrm>
          <a:prstGeom prst="rect">
            <a:avLst/>
          </a:prstGeom>
          <a:noFill/>
          <a:ln>
            <a:noFill/>
          </a:ln>
        </p:spPr>
        <p:txBody>
          <a:bodyPr wrap="square" l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fr-FR" sz="5400" dirty="0" smtClean="0">
                <a:solidFill>
                  <a:schemeClr val="bg1"/>
                </a:solidFill>
                <a:latin typeface="+mn-lt"/>
                <a:cs typeface="Poppins Light" panose="00000400000000000000" pitchFamily="2" charset="0"/>
              </a:rPr>
              <a:t>MERCI</a:t>
            </a:r>
            <a:endParaRPr lang="fr-FR" sz="5400" dirty="0">
              <a:solidFill>
                <a:schemeClr val="bg1"/>
              </a:solidFill>
              <a:latin typeface="+mn-lt"/>
              <a:cs typeface="Poppins Light" panose="00000400000000000000" pitchFamily="2" charset="0"/>
            </a:endParaRPr>
          </a:p>
        </p:txBody>
      </p:sp>
      <p:sp>
        <p:nvSpPr>
          <p:cNvPr id="10" name="Sous-titre 2"/>
          <p:cNvSpPr txBox="1">
            <a:spLocks/>
          </p:cNvSpPr>
          <p:nvPr/>
        </p:nvSpPr>
        <p:spPr>
          <a:xfrm>
            <a:off x="1091293" y="3850489"/>
            <a:ext cx="4159976" cy="2505862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fr-FR" sz="2000" dirty="0" smtClean="0">
              <a:latin typeface="Poppins Light" panose="00000400000000000000" pitchFamily="2" charset="0"/>
              <a:cs typeface="Poppins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9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516</TotalTime>
  <Words>52</Words>
  <Application>Microsoft Office PowerPoint</Application>
  <PresentationFormat>Affichage à l'écran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Poppins Light</vt:lpstr>
      <vt:lpstr>Poppins SemiBold</vt:lpstr>
      <vt:lpstr>Thème Office</vt:lpstr>
      <vt:lpstr>PROJET DE PARC JEAN JAURES</vt:lpstr>
      <vt:lpstr>Présentation PowerPoint</vt:lpstr>
      <vt:lpstr>Présentation PowerPoint</vt:lpstr>
      <vt:lpstr>Présentation PowerPoint</vt:lpstr>
      <vt:lpstr>Présentation PowerPoint</vt:lpstr>
    </vt:vector>
  </TitlesOfParts>
  <Company>Mairie de Villeneuve d'Ascq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Leslie Rebier</dc:creator>
  <cp:lastModifiedBy>Nicole Carlier</cp:lastModifiedBy>
  <cp:revision>57</cp:revision>
  <dcterms:created xsi:type="dcterms:W3CDTF">2023-08-02T07:39:19Z</dcterms:created>
  <dcterms:modified xsi:type="dcterms:W3CDTF">2025-02-28T07:28:17Z</dcterms:modified>
</cp:coreProperties>
</file>